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5" r:id="rId12"/>
    <p:sldId id="266" r:id="rId13"/>
    <p:sldId id="269" r:id="rId14"/>
    <p:sldId id="270" r:id="rId15"/>
    <p:sldId id="276" r:id="rId16"/>
    <p:sldId id="280" r:id="rId17"/>
    <p:sldId id="279" r:id="rId18"/>
    <p:sldId id="278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40" autoAdjust="0"/>
    <p:restoredTop sz="78116" autoAdjust="0"/>
  </p:normalViewPr>
  <p:slideViewPr>
    <p:cSldViewPr>
      <p:cViewPr varScale="1">
        <p:scale>
          <a:sx n="70" d="100"/>
          <a:sy n="70" d="100"/>
        </p:scale>
        <p:origin x="-189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81D8C-BA84-47E5-8289-3A9AB295FCD4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1A6D-B97D-422F-AD7E-E1F9F7528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F5F8D-2B4F-4FAA-AC75-1B1B48A0B8F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BB53-6617-447A-9B44-910A19E86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BB53-6617-447A-9B44-910A19E865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BB53-6617-447A-9B44-910A19E865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AC2D-2F3B-4EEB-A766-2186E415094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2B5A-6F45-4864-92F5-567FBD1D3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Шаблон для начальной шко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1357298"/>
            <a:ext cx="5715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и к т о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        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«От слова к слову»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571868" y="4714884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i="1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ля группы продленного дня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i="1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2-х классов</a:t>
            </a:r>
            <a:endParaRPr kumimoji="0" lang="ru-RU" sz="2000" i="1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Воспитатель;    Овчинкина Татьяна Вадимовна</a:t>
            </a:r>
            <a:endParaRPr kumimoji="0" lang="ru-RU" sz="2000" i="1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elod.odessa.net/images/news/b_4525_2011_06_16_11_58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21457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28992" y="714356"/>
            <a:ext cx="5072098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“Найди ошибки”.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 шёл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полесной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дарожке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      деревню. Местность была мне знакома.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чяще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леса слышался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галасок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малиновки. У опушки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милкали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голубыеколоколчики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белые ромашки на высокой ножке. От опушки к деревне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тенулась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паляна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паляной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синела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речька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Около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речьки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паслос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стадо.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amusik.ru/upload/userimages/pkjavryoczvejawisbau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8020050" cy="5667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2214554"/>
            <a:ext cx="2857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400" b="1" dirty="0" smtClean="0"/>
              <a:t> Словообразование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 smtClean="0">
                <a:solidFill>
                  <a:srgbClr val="C00000"/>
                </a:solidFill>
              </a:rPr>
              <a:t>Найдите и выпишите слова, которые перемешались.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857364"/>
            <a:ext cx="21431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ё сто </a:t>
            </a:r>
            <a:r>
              <a:rPr lang="ru-RU" sz="2800" b="1" dirty="0" err="1" smtClean="0"/>
              <a:t>ки</a:t>
            </a:r>
            <a:r>
              <a:rPr lang="ru-RU" sz="2800" b="1" dirty="0" smtClean="0"/>
              <a:t> за да </a:t>
            </a:r>
            <a:r>
              <a:rPr lang="ru-RU" sz="2800" b="1" dirty="0" err="1" smtClean="0"/>
              <a:t>жи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лы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та   за  ас  </a:t>
            </a:r>
            <a:r>
              <a:rPr lang="ru-RU" sz="2800" b="1" dirty="0" err="1" smtClean="0"/>
              <a:t>ро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ке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бо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ро</a:t>
            </a:r>
            <a:r>
              <a:rPr lang="ru-RU" sz="2800" b="1" dirty="0" smtClean="0"/>
              <a:t>  да  го ко по </a:t>
            </a:r>
            <a:r>
              <a:rPr lang="ru-RU" sz="2800" b="1" dirty="0" err="1" smtClean="0"/>
              <a:t>бе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«Путаница»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    </a:t>
            </a:r>
            <a:r>
              <a:rPr lang="ru-RU" sz="2000" b="1" u="sng" dirty="0" smtClean="0"/>
              <a:t>разделить стихотворение на предложения, поставить, где надо точки:</a:t>
            </a:r>
            <a:endParaRPr lang="ru-RU" sz="2000" u="sng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реке там рыба на бугре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ычит корова в конуре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обака лает на заборе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оет синичка в коридоре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Играют дети на стене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исит картина на окне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зоры инея в печурке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Горя дрова в руках девчурки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Нарядная там кукла в клетке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Ручной щегол поет салфетки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Там на столе лежат коньки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зиме готовят там очки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Лежат для бабушки тетрадки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Всегда содержатся в порядке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ptour10.ru/photoframes/ramki/work/ramka0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1357299"/>
            <a:ext cx="46434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Разгадайте шараду: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От барабана возьмите начало,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бочки слог первый приставьте потом,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хвостик от ласточки нежно добавим,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Чтоб чудо природы взмахнуло крылом.</a:t>
            </a:r>
            <a:endParaRPr lang="ru-RU" sz="2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бусы про школу, о школе в картинках с отве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215238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        </a:t>
            </a:r>
            <a:r>
              <a:rPr lang="ru-RU" sz="4400" b="1" i="1" dirty="0" smtClean="0"/>
              <a:t>Разгадай </a:t>
            </a:r>
            <a:r>
              <a:rPr lang="ru-RU" sz="4400" b="1" i="1" dirty="0" smtClean="0"/>
              <a:t>ребусы</a:t>
            </a:r>
            <a:endParaRPr lang="ru-RU" sz="4400" b="1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odkat.ru/uploads/posts/2011-03/thumbs/1301151858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Ребусы про школу, о школе в картинках с ответ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бусы про школу, о школе в картинках с отве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бусы про шко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ебусы про школу, о школе в картинках с отве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8-tub-ru.yandex.net/i?id=502547420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857364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sz="2800" b="1" u="sng" dirty="0" smtClean="0"/>
              <a:t>Раскрыть смысл крылатых         </a:t>
            </a:r>
          </a:p>
          <a:p>
            <a:pPr algn="ctr"/>
            <a:r>
              <a:rPr lang="ru-RU" sz="2800" b="1" u="sng" dirty="0" smtClean="0"/>
              <a:t> выражений </a:t>
            </a:r>
            <a:br>
              <a:rPr lang="ru-RU" sz="2800" b="1" u="sng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Рукой подать 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Через час по чайной ложке 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Морочить голову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 весь дух 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Прикусить язык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Сломя голову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voipciholog.ru/images/news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0009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628" y="142852"/>
            <a:ext cx="4000528" cy="606319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/>
              <a:t>Цель:</a:t>
            </a:r>
          </a:p>
          <a:p>
            <a:r>
              <a:rPr lang="ru-RU" sz="2400" i="1" dirty="0" smtClean="0"/>
              <a:t>способствовать развитию интереса к изучению русского языка</a:t>
            </a:r>
          </a:p>
          <a:p>
            <a:endParaRPr lang="ru-RU" sz="2000" i="1" dirty="0" smtClean="0"/>
          </a:p>
          <a:p>
            <a:r>
              <a:rPr lang="ru-RU" sz="2400" b="1" i="1" dirty="0" smtClean="0"/>
              <a:t>Задачи:</a:t>
            </a:r>
          </a:p>
          <a:p>
            <a:r>
              <a:rPr lang="ru-RU" sz="2400" i="1" dirty="0" smtClean="0"/>
              <a:t>-воспитание уважения к родному языку;</a:t>
            </a:r>
          </a:p>
          <a:p>
            <a:r>
              <a:rPr lang="ru-RU" sz="2400" i="1" dirty="0" smtClean="0"/>
              <a:t>-развитие интеллектуальных способностей учащихся;</a:t>
            </a:r>
          </a:p>
          <a:p>
            <a:r>
              <a:rPr lang="ru-RU" sz="2400" i="1" dirty="0" smtClean="0"/>
              <a:t>-обогащение словарного запаса учащихся</a:t>
            </a:r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2000" i="1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0-tub-ru.yandex.net/i?id=109884706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6143668" cy="450059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5429264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МОЛОДЦЫ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572008"/>
            <a:ext cx="4143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МОЛОДЦЫ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857752" y="4929198"/>
            <a:ext cx="4286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МОЛОДЦЫ</a:t>
            </a: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3.nnm.ru/7/d/1/6/e/7d16ee1996da82134289e7d130608ae1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71736" y="1214422"/>
            <a:ext cx="428628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“Нам дан во владение самый богатый, меткий, могучий и поистине волшебный русский язык! Истинная любовь к своей стране немыслима без любви к своему языку. Языку мы учимся и должны учиться непрерывно до последних дней своей жизни”.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(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reamworlds.ru/uploads/posts/2010-06/1275658975_painting-art-77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357167"/>
            <a:ext cx="7643834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Разминка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Как обозначаются звуки на письме?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Какие буквы могут обозначать 2 звука?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Как нужно переносить слова с одной строки на другую?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Сколько букв в русском алфавите?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Что такое алфавит?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Сколько слогов в слове машина?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Какое правило применяется при написании слова “шишка”?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Сколько гласных букв в русском языке?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В Москве живет москвич, а в Киеве?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Как пишется первое слово в предложении?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1.liveinternet.ru/images/attach/c/2/73/765/73765769_68ADEE49165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00364" y="285728"/>
            <a:ext cx="592935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Закончите пословицу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1.Сделал дело …          6.Слово – серебро, молчанье –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Век живи, …         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За двумя зайцами погонишься –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Ученье – свет, …       8. Поспешишь-…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Ум – хорошо, …        9. Что посеешь,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Один в поле …         10. Слово не воробей,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053.radikal.ru/1108/3a/d09a9ba9ad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7143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2285992"/>
            <a:ext cx="321471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dirty="0" smtClean="0"/>
              <a:t>“В каких словах </a:t>
            </a:r>
            <a:r>
              <a:rPr lang="ru-RU" sz="3200" b="1" i="1" dirty="0" smtClean="0"/>
              <a:t>ЕЛЬ </a:t>
            </a:r>
            <a:r>
              <a:rPr lang="ru-RU" sz="3200" b="1" dirty="0" smtClean="0"/>
              <a:t>растет?”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Назовите как можно больше слов.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chool125.edu.kh.ua/files2/images/%D0%B1%D0%B0%D0%B7%D0%B0%20%D0%BC%D0%B5%D0%B4.%D0%A0%203.gif?size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00306"/>
            <a:ext cx="2214579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71472" y="214290"/>
            <a:ext cx="6072230" cy="58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600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“Превращение слов”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Заменить в слове одну букву так, чтобы получилось новое слово.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Пара-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Роща –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Свет-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Река –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Игла –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Уха –</a:t>
            </a:r>
          </a:p>
          <a:p>
            <a:pPr marL="3600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Бинт-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s406331.vk.me/v406331234/286b/D3epTfv_-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191927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4712" y="142852"/>
            <a:ext cx="5429288" cy="741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Расшифруй слова, в которых Баба-Яга перепутала буквы: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i="1" dirty="0" smtClean="0">
                <a:solidFill>
                  <a:srgbClr val="C00000"/>
                </a:solidFill>
              </a:rPr>
              <a:t>АЛЬМВАИН, САРОЛНК,      ЛЕЯМЕ, ЛЕБЖОНЕКАС, НУАТБИОР</a:t>
            </a:r>
            <a:br>
              <a:rPr lang="ru-RU" sz="4800" i="1" dirty="0" smtClean="0">
                <a:solidFill>
                  <a:srgbClr val="C000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lib2.znate.ru/pars_docs/refs/347/346905/346905_html_m778ce3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43042" y="500042"/>
            <a:ext cx="61436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Найдите слова, которые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спрятались в словах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Хлев, коса, щель, зубр, столб, укол, удочка, точки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312</Words>
  <Application>Microsoft Office PowerPoint</Application>
  <PresentationFormat>Экран (4:3)</PresentationFormat>
  <Paragraphs>77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2013-11-04T07:08:26Z</dcterms:created>
  <dcterms:modified xsi:type="dcterms:W3CDTF">2013-11-05T16:09:18Z</dcterms:modified>
</cp:coreProperties>
</file>