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7" r:id="rId2"/>
    <p:sldId id="263" r:id="rId3"/>
    <p:sldId id="264" r:id="rId4"/>
    <p:sldId id="262" r:id="rId5"/>
    <p:sldId id="267" r:id="rId6"/>
    <p:sldId id="268" r:id="rId7"/>
    <p:sldId id="271" r:id="rId8"/>
    <p:sldId id="272" r:id="rId9"/>
    <p:sldId id="275" r:id="rId10"/>
    <p:sldId id="277" r:id="rId11"/>
    <p:sldId id="279" r:id="rId12"/>
    <p:sldId id="278" r:id="rId13"/>
    <p:sldId id="281" r:id="rId14"/>
    <p:sldId id="280" r:id="rId15"/>
    <p:sldId id="284" r:id="rId16"/>
    <p:sldId id="288" r:id="rId17"/>
    <p:sldId id="285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94660"/>
  </p:normalViewPr>
  <p:slideViewPr>
    <p:cSldViewPr>
      <p:cViewPr varScale="1">
        <p:scale>
          <a:sx n="103" d="100"/>
          <a:sy n="103" d="100"/>
        </p:scale>
        <p:origin x="-1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B112A-1C21-4E93-BFFD-2C13D7CA0F1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B30C0-ACDF-4650-B39C-C66E6D93E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30C0-ACDF-4650-B39C-C66E6D93E2E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30C0-ACDF-4650-B39C-C66E6D93E2E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7C7A-2013-4317-A2E1-74513ABB248C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F5EACC-413E-411D-9CD7-2DB8858FC0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7C7A-2013-4317-A2E1-74513ABB248C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EACC-413E-411D-9CD7-2DB8858FC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7C7A-2013-4317-A2E1-74513ABB248C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EACC-413E-411D-9CD7-2DB8858FC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677C7A-2013-4317-A2E1-74513ABB248C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FF5EACC-413E-411D-9CD7-2DB8858FC0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7C7A-2013-4317-A2E1-74513ABB248C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EACC-413E-411D-9CD7-2DB8858FC0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7C7A-2013-4317-A2E1-74513ABB248C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EACC-413E-411D-9CD7-2DB8858FC0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EACC-413E-411D-9CD7-2DB8858FC0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7C7A-2013-4317-A2E1-74513ABB248C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7C7A-2013-4317-A2E1-74513ABB248C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EACC-413E-411D-9CD7-2DB8858FC0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7C7A-2013-4317-A2E1-74513ABB248C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EACC-413E-411D-9CD7-2DB8858FC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677C7A-2013-4317-A2E1-74513ABB248C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F5EACC-413E-411D-9CD7-2DB8858FC0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7C7A-2013-4317-A2E1-74513ABB248C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F5EACC-413E-411D-9CD7-2DB8858FC0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677C7A-2013-4317-A2E1-74513ABB248C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FF5EACC-413E-411D-9CD7-2DB8858FC0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ИР РАДИ ЖИЗНИ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0"/>
            <a:ext cx="83529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42088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«МЫ ПОМНИМ…</a:t>
            </a:r>
            <a:b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ТАК НАЧИНАЛАСЬ ВОЙНА»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558924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</a:rPr>
              <a:t>Подготовила </a:t>
            </a:r>
          </a:p>
          <a:p>
            <a:pPr algn="r"/>
            <a:r>
              <a:rPr lang="ru-RU" sz="2400" b="1" dirty="0" smtClean="0">
                <a:solidFill>
                  <a:srgbClr val="FFFF00"/>
                </a:solidFill>
              </a:rPr>
              <a:t> Скок В.Н.</a:t>
            </a:r>
          </a:p>
          <a:p>
            <a:pPr algn="r"/>
            <a:r>
              <a:rPr lang="ru-RU" sz="2400" b="1" dirty="0" smtClean="0">
                <a:solidFill>
                  <a:srgbClr val="FFFF00"/>
                </a:solidFill>
              </a:rPr>
              <a:t>ГБОУ НПО </a:t>
            </a:r>
            <a:r>
              <a:rPr lang="ru-RU" sz="2400" b="1" dirty="0" err="1" smtClean="0">
                <a:solidFill>
                  <a:srgbClr val="FFFF00"/>
                </a:solidFill>
              </a:rPr>
              <a:t>ПЛТиД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Валентина\Desktop\Моя ФЛЭШКА\Съемный диск\Беларуссия\DSC081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836712"/>
            <a:ext cx="8568952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842493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Мемориальный комплекс  «Хатынь»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алентина\Desktop\Моя ФЛЭШКА\Съемный диск\Беларуссия\DSC081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368404"/>
            <a:ext cx="8640960" cy="6228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Валентина\Desktop\Моя ФЛЭШКА\Съемный диск\Беларуссия\DSC081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8640960" cy="6293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алентина\Desktop\Моя ФЛЭШКА\Съемный диск\Беларуссия\DSC0816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764703"/>
            <a:ext cx="5832648" cy="583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99592" y="116632"/>
            <a:ext cx="748883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Город-герой  Смоленск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908720"/>
            <a:ext cx="2664296" cy="470898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Для укрепления русских рубежей в 1596-1602 годах в Смоленске возводится крупнейшая каменная крепость государства,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символизирующая величие и силу России.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«Каменным ожерельем Руси» называли её современники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Валентина\Desktop\Моя ФЛЭШКА\Съемный диск\Беларуссия\DSC081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124744"/>
            <a:ext cx="8640960" cy="5472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116632"/>
            <a:ext cx="849694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Памятник 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героическим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защитникам 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Смоленска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4-5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августа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1812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года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алентина\Desktop\Моя ФЛЭШКА\Съемный диск\Беларуссия\DSC082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нтина\Desktop\Моя ФЛЭШКА\Съемный диск\Беларуссия\DSC082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496944" cy="626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064896" cy="59400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   </a:t>
            </a:r>
            <a:r>
              <a:rPr lang="ru-RU" sz="2400" b="1" dirty="0" smtClean="0">
                <a:solidFill>
                  <a:srgbClr val="FFFF00"/>
                </a:solidFill>
              </a:rPr>
              <a:t>Эта неделя стала едва ли не самым ярким впечатлением в жизни каждого из участников поездки.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   Благодаря проведённой акции все открыли для себя новые страницы истории  Великой Отечественной войны.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   Посещение городов-героев  Минска, Смоленска, Бреста, Москвы, памятных мест Хатыни, </a:t>
            </a:r>
            <a:r>
              <a:rPr lang="ru-RU" sz="2400" b="1" dirty="0" err="1" smtClean="0">
                <a:solidFill>
                  <a:srgbClr val="FFFF00"/>
                </a:solidFill>
              </a:rPr>
              <a:t>Катыни</a:t>
            </a:r>
            <a:r>
              <a:rPr lang="ru-RU" sz="2400" b="1" dirty="0" smtClean="0">
                <a:solidFill>
                  <a:srgbClr val="FFFF00"/>
                </a:solidFill>
              </a:rPr>
              <a:t>, «Линии Сталина» и др. заставило всех окунуться в трагическую атмосферу  того страшного времени и оставило неизгладимый след в сердце.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   Такие мероприятия просто необходимы, чтобы  мы знали и помнили тех, кому обязаны жизнью и мирным небом.</a:t>
            </a:r>
          </a:p>
          <a:p>
            <a:endParaRPr lang="ru-RU" sz="2200" b="1" dirty="0" smtClean="0"/>
          </a:p>
          <a:p>
            <a:endParaRPr lang="ru-RU" sz="22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344816" cy="255454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МЫ БЛАГОДАРИМ ВЕТЕРАНОВ ЗА ИХ ПОДВИГ И ПОМНИМ КАЖДОГО, КТО ПРИЛОЖИЛ К ЗАВОЕВАНИЮ ПОБЕДЫ ТИТАНИЧЕСКИЕ УСИЛИЯ!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Александр Новиков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3429000"/>
            <a:ext cx="3384376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:\Users\Валентина\Desktop\Моя ФЛЭШКА\Съемный диск\Беларуссия\DSC081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3429000"/>
            <a:ext cx="3240360" cy="2808312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604448" y="6525344"/>
            <a:ext cx="360040" cy="21602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0"/>
            <a:ext cx="8280920" cy="5328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Патриотическая  акция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«Мы помним… Так начиналась война», посвящённая 70-летию начала Великой Отечественной войны 1941-1945гг. 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20-27 июня 2011г.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Маршрут: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Москва-Брест-Минск-Смоленск-Ельня-Вязьма-Москва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Цели акции:  показ величия подвига многонационального советского народа в годы войны;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вовлечение молодёжи городов-героев Союзного государства и городов воинской славы в проект  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«МИР РАДИ ЖИЗНИ»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444" y="260648"/>
            <a:ext cx="738118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«МИР РАДИ ЖИЗНИ»</a:t>
            </a:r>
            <a:endParaRPr lang="ru-RU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нтина\Desktop\Моя ФЛЭШКА\Съемный диск\Беларуссия\DSC075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340768"/>
            <a:ext cx="8784976" cy="5400600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64096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Встреча участников патриотической акции с членами Совета Федерации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лентина\Desktop\Моя ФЛЭШКА\Съемный диск\Беларуссия\DSC0756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24744"/>
            <a:ext cx="8784976" cy="5544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16632"/>
            <a:ext cx="835292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Возложение цветов к памятным знакам 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городов-героев и городов воинской славы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42493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Главный вход в Брестскую крепость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 descr="C:\Users\Валентина\Desktop\Моя ФЛЭШКА\Съемный диск\Беларуссия\DSC077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908720"/>
            <a:ext cx="864096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нтина\Desktop\Моя ФЛЭШКА\Съемный диск\Беларуссия\DSC078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764704"/>
            <a:ext cx="8784976" cy="5832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6409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Брестская крепость - цитадель славы и мужества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лентина\Desktop\Моя ФЛЭШКА\Съемный диск\Беларуссия\DSC080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052736"/>
            <a:ext cx="8640960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116633"/>
            <a:ext cx="8496944" cy="830997"/>
          </a:xfrm>
          <a:prstGeom prst="rect">
            <a:avLst/>
          </a:prstGeom>
          <a:solidFill>
            <a:srgbClr val="FFFF00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Город-герой Минск 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Возложение цветов к вечному огню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лентина\Desktop\Моя ФЛЭШКА\Съемный диск\Беларуссия\DSC080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764704"/>
            <a:ext cx="8640960" cy="5832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116632"/>
            <a:ext cx="828092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Минск  Площадь Победы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лентина\Desktop\Моя ФЛЭШКА\Съемный диск\Беларуссия\DSC080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124744"/>
            <a:ext cx="8640960" cy="5472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116633"/>
            <a:ext cx="835292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Историко-культурный комплекс 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«Линия Сталина»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349</TotalTime>
  <Words>270</Words>
  <Application>Microsoft Office PowerPoint</Application>
  <PresentationFormat>Экран (4:3)</PresentationFormat>
  <Paragraphs>36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   «МЫ ПОМНИМ… ТАК НАЧИНАЛАСЬ ВОЙНА»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44</cp:revision>
  <dcterms:created xsi:type="dcterms:W3CDTF">2012-06-17T18:16:17Z</dcterms:created>
  <dcterms:modified xsi:type="dcterms:W3CDTF">2012-06-21T11:24:55Z</dcterms:modified>
</cp:coreProperties>
</file>