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8"/>
  </p:notesMasterIdLst>
  <p:sldIdLst>
    <p:sldId id="256" r:id="rId2"/>
    <p:sldId id="344" r:id="rId3"/>
    <p:sldId id="257" r:id="rId4"/>
    <p:sldId id="283" r:id="rId5"/>
    <p:sldId id="281" r:id="rId6"/>
    <p:sldId id="282" r:id="rId7"/>
    <p:sldId id="291" r:id="rId8"/>
    <p:sldId id="289" r:id="rId9"/>
    <p:sldId id="293" r:id="rId10"/>
    <p:sldId id="284" r:id="rId11"/>
    <p:sldId id="333" r:id="rId12"/>
    <p:sldId id="334" r:id="rId13"/>
    <p:sldId id="286" r:id="rId14"/>
    <p:sldId id="294" r:id="rId15"/>
    <p:sldId id="288" r:id="rId16"/>
    <p:sldId id="295" r:id="rId17"/>
    <p:sldId id="335" r:id="rId18"/>
    <p:sldId id="297" r:id="rId19"/>
    <p:sldId id="298" r:id="rId20"/>
    <p:sldId id="296" r:id="rId21"/>
    <p:sldId id="299" r:id="rId22"/>
    <p:sldId id="301" r:id="rId23"/>
    <p:sldId id="311" r:id="rId24"/>
    <p:sldId id="300" r:id="rId25"/>
    <p:sldId id="302" r:id="rId26"/>
    <p:sldId id="304" r:id="rId27"/>
    <p:sldId id="305" r:id="rId28"/>
    <p:sldId id="303" r:id="rId29"/>
    <p:sldId id="290" r:id="rId30"/>
    <p:sldId id="306" r:id="rId31"/>
    <p:sldId id="307" r:id="rId32"/>
    <p:sldId id="346" r:id="rId33"/>
    <p:sldId id="308" r:id="rId34"/>
    <p:sldId id="309" r:id="rId35"/>
    <p:sldId id="339" r:id="rId36"/>
    <p:sldId id="340" r:id="rId37"/>
    <p:sldId id="341" r:id="rId38"/>
    <p:sldId id="342" r:id="rId39"/>
    <p:sldId id="336" r:id="rId40"/>
    <p:sldId id="337" r:id="rId41"/>
    <p:sldId id="343" r:id="rId42"/>
    <p:sldId id="349" r:id="rId43"/>
    <p:sldId id="332" r:id="rId44"/>
    <p:sldId id="280" r:id="rId45"/>
    <p:sldId id="348" r:id="rId46"/>
    <p:sldId id="345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929F9F4-4A8F-4326-A1B4-22849713DDAB}" styleName="Темный стиль 1 - акцент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8.xml"/><Relationship Id="rId7" Type="http://schemas.openxmlformats.org/officeDocument/2006/relationships/slide" Target="../slides/slide45.xml"/><Relationship Id="rId2" Type="http://schemas.openxmlformats.org/officeDocument/2006/relationships/slide" Target="../slides/slide21.xml"/><Relationship Id="rId1" Type="http://schemas.openxmlformats.org/officeDocument/2006/relationships/slide" Target="../slides/slide7.xml"/><Relationship Id="rId6" Type="http://schemas.openxmlformats.org/officeDocument/2006/relationships/slide" Target="../slides/slide41.xml"/><Relationship Id="rId5" Type="http://schemas.openxmlformats.org/officeDocument/2006/relationships/slide" Target="../slides/slide5.xml"/><Relationship Id="rId4" Type="http://schemas.openxmlformats.org/officeDocument/2006/relationships/slide" Target="../slides/slide4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3EDF29F-A36F-43D3-9107-8E66C94A0BB0}" type="doc">
      <dgm:prSet loTypeId="urn:microsoft.com/office/officeart/2005/8/layout/list1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AC841B1D-9683-4D9C-B8AB-C7FF586A4A86}">
      <dgm:prSet phldrT="[Текст]" custT="1"/>
      <dgm:spPr/>
      <dgm:t>
        <a:bodyPr/>
        <a:lstStyle/>
        <a:p>
          <a:r>
            <a:rPr lang="ru-RU" sz="2000" dirty="0" smtClean="0"/>
            <a:t>2. </a:t>
          </a:r>
          <a:r>
            <a:rPr lang="ru-RU" sz="2000" dirty="0" smtClean="0">
              <a:hlinkClick xmlns:r="http://schemas.openxmlformats.org/officeDocument/2006/relationships" r:id="rId1" action="ppaction://hlinksldjump"/>
            </a:rPr>
            <a:t>Оснащение кабинета учебным оборудованием</a:t>
          </a:r>
          <a:endParaRPr lang="ru-RU" sz="2000" dirty="0"/>
        </a:p>
      </dgm:t>
    </dgm:pt>
    <dgm:pt modelId="{9963E4AF-2A35-4532-96D3-8A6B29DFFC09}" type="parTrans" cxnId="{1E217FB4-F7D6-4ACF-B0EA-133C8F5376C0}">
      <dgm:prSet/>
      <dgm:spPr/>
      <dgm:t>
        <a:bodyPr/>
        <a:lstStyle/>
        <a:p>
          <a:endParaRPr lang="ru-RU"/>
        </a:p>
      </dgm:t>
    </dgm:pt>
    <dgm:pt modelId="{DC2B1D86-C31A-4111-9334-B45D724025B2}" type="sibTrans" cxnId="{1E217FB4-F7D6-4ACF-B0EA-133C8F5376C0}">
      <dgm:prSet/>
      <dgm:spPr/>
      <dgm:t>
        <a:bodyPr/>
        <a:lstStyle/>
        <a:p>
          <a:endParaRPr lang="ru-RU"/>
        </a:p>
      </dgm:t>
    </dgm:pt>
    <dgm:pt modelId="{C7D82519-FB2A-4639-B1D9-6F1BE763B811}">
      <dgm:prSet phldrT="[Текст]" custT="1"/>
      <dgm:spPr/>
      <dgm:t>
        <a:bodyPr/>
        <a:lstStyle/>
        <a:p>
          <a:r>
            <a:rPr lang="ru-RU" sz="2000" dirty="0" smtClean="0"/>
            <a:t>3</a:t>
          </a:r>
          <a:r>
            <a:rPr lang="ru-RU" sz="2000" dirty="0" smtClean="0">
              <a:hlinkClick xmlns:r="http://schemas.openxmlformats.org/officeDocument/2006/relationships" r:id="rId2" action="ppaction://hlinksldjump"/>
            </a:rPr>
            <a:t>. Роль кабинета математики в учебной деятельности </a:t>
          </a:r>
          <a:endParaRPr lang="ru-RU" sz="2000" dirty="0"/>
        </a:p>
      </dgm:t>
    </dgm:pt>
    <dgm:pt modelId="{8C04C78B-3961-4287-B28F-9B936C841908}" type="parTrans" cxnId="{4DAB017C-F2AC-4676-86F5-E67A2A8E7E35}">
      <dgm:prSet/>
      <dgm:spPr/>
      <dgm:t>
        <a:bodyPr/>
        <a:lstStyle/>
        <a:p>
          <a:endParaRPr lang="ru-RU"/>
        </a:p>
      </dgm:t>
    </dgm:pt>
    <dgm:pt modelId="{3AB7ABC7-F958-4B4D-9FE5-277556FD9007}" type="sibTrans" cxnId="{4DAB017C-F2AC-4676-86F5-E67A2A8E7E35}">
      <dgm:prSet/>
      <dgm:spPr/>
      <dgm:t>
        <a:bodyPr/>
        <a:lstStyle/>
        <a:p>
          <a:endParaRPr lang="ru-RU"/>
        </a:p>
      </dgm:t>
    </dgm:pt>
    <dgm:pt modelId="{87AF23BA-BE83-4062-A267-E61228C1961C}">
      <dgm:prSet phldrT="[Текст]" custT="1"/>
      <dgm:spPr/>
      <dgm:t>
        <a:bodyPr/>
        <a:lstStyle/>
        <a:p>
          <a:r>
            <a:rPr lang="ru-RU" sz="2000" dirty="0" smtClean="0"/>
            <a:t>4. </a:t>
          </a:r>
          <a:r>
            <a:rPr lang="ru-RU" sz="2000" dirty="0" smtClean="0">
              <a:hlinkClick xmlns:r="http://schemas.openxmlformats.org/officeDocument/2006/relationships" r:id="rId3" action="ppaction://hlinksldjump"/>
            </a:rPr>
            <a:t>Роль кабинета математики во внеклассной деятельности  учащихся </a:t>
          </a:r>
          <a:endParaRPr lang="ru-RU" sz="2000" dirty="0"/>
        </a:p>
      </dgm:t>
    </dgm:pt>
    <dgm:pt modelId="{99BF1CB7-42EB-4C94-A568-E4CCB9FE4291}" type="parTrans" cxnId="{C3D4631E-49E5-4991-A673-265DDB3F8909}">
      <dgm:prSet/>
      <dgm:spPr/>
      <dgm:t>
        <a:bodyPr/>
        <a:lstStyle/>
        <a:p>
          <a:endParaRPr lang="ru-RU"/>
        </a:p>
      </dgm:t>
    </dgm:pt>
    <dgm:pt modelId="{8252402D-5D0B-4E74-8280-E0A1D8488013}" type="sibTrans" cxnId="{C3D4631E-49E5-4991-A673-265DDB3F8909}">
      <dgm:prSet/>
      <dgm:spPr/>
      <dgm:t>
        <a:bodyPr/>
        <a:lstStyle/>
        <a:p>
          <a:endParaRPr lang="ru-RU"/>
        </a:p>
      </dgm:t>
    </dgm:pt>
    <dgm:pt modelId="{18B90B9F-812A-4D6E-BC62-1B39E6657D62}">
      <dgm:prSet custT="1"/>
      <dgm:spPr/>
      <dgm:t>
        <a:bodyPr/>
        <a:lstStyle/>
        <a:p>
          <a:r>
            <a:rPr lang="ru-RU" sz="2000" dirty="0" smtClean="0"/>
            <a:t>5. </a:t>
          </a:r>
          <a:r>
            <a:rPr lang="ru-RU" sz="2000" dirty="0" smtClean="0">
              <a:hlinkClick xmlns:r="http://schemas.openxmlformats.org/officeDocument/2006/relationships" r:id="rId4" action="ppaction://hlinksldjump"/>
            </a:rPr>
            <a:t>Результат работы</a:t>
          </a:r>
          <a:endParaRPr lang="ru-RU" sz="2000" dirty="0"/>
        </a:p>
      </dgm:t>
    </dgm:pt>
    <dgm:pt modelId="{EB700A3E-67DB-49BE-BAEA-3EBE73E47B66}" type="parTrans" cxnId="{C385D146-171D-471F-B97E-3164A46DA042}">
      <dgm:prSet/>
      <dgm:spPr/>
      <dgm:t>
        <a:bodyPr/>
        <a:lstStyle/>
        <a:p>
          <a:endParaRPr lang="ru-RU"/>
        </a:p>
      </dgm:t>
    </dgm:pt>
    <dgm:pt modelId="{3855DD34-6EC9-4B1C-A260-D268961228F5}" type="sibTrans" cxnId="{C385D146-171D-471F-B97E-3164A46DA042}">
      <dgm:prSet/>
      <dgm:spPr/>
      <dgm:t>
        <a:bodyPr/>
        <a:lstStyle/>
        <a:p>
          <a:endParaRPr lang="ru-RU"/>
        </a:p>
      </dgm:t>
    </dgm:pt>
    <dgm:pt modelId="{055D9905-EBC8-46A1-9629-39BAE017FB86}">
      <dgm:prSet custT="1"/>
      <dgm:spPr/>
      <dgm:t>
        <a:bodyPr/>
        <a:lstStyle/>
        <a:p>
          <a:r>
            <a:rPr lang="ru-RU" sz="2000" dirty="0" smtClean="0"/>
            <a:t>1. </a:t>
          </a:r>
          <a:r>
            <a:rPr lang="ru-RU" sz="2000" dirty="0" smtClean="0">
              <a:hlinkClick xmlns:r="http://schemas.openxmlformats.org/officeDocument/2006/relationships" r:id="rId5" action="ppaction://hlinksldjump"/>
            </a:rPr>
            <a:t>Вступление (5 – 6 сл.)</a:t>
          </a:r>
          <a:r>
            <a:rPr lang="ru-RU" sz="2600" dirty="0" smtClean="0">
              <a:hlinkClick xmlns:r="http://schemas.openxmlformats.org/officeDocument/2006/relationships" r:id="rId5" action="ppaction://hlinksldjump"/>
            </a:rPr>
            <a:t> </a:t>
          </a:r>
          <a:endParaRPr lang="ru-RU" sz="2600" dirty="0"/>
        </a:p>
      </dgm:t>
    </dgm:pt>
    <dgm:pt modelId="{A25DFC5C-A08A-4511-9E6C-C8C669D089F2}" type="parTrans" cxnId="{BAD3A472-2AF3-40BE-B1F4-7EDC95C66CED}">
      <dgm:prSet/>
      <dgm:spPr/>
      <dgm:t>
        <a:bodyPr/>
        <a:lstStyle/>
        <a:p>
          <a:endParaRPr lang="ru-RU"/>
        </a:p>
      </dgm:t>
    </dgm:pt>
    <dgm:pt modelId="{438A3D28-F62C-4402-AB9A-3BCEEE0B958E}" type="sibTrans" cxnId="{BAD3A472-2AF3-40BE-B1F4-7EDC95C66CED}">
      <dgm:prSet/>
      <dgm:spPr/>
      <dgm:t>
        <a:bodyPr/>
        <a:lstStyle/>
        <a:p>
          <a:endParaRPr lang="ru-RU"/>
        </a:p>
      </dgm:t>
    </dgm:pt>
    <dgm:pt modelId="{82EDAC30-13F7-4533-ACF1-191A5DCF3EA3}">
      <dgm:prSet/>
      <dgm:spPr/>
      <dgm:t>
        <a:bodyPr/>
        <a:lstStyle/>
        <a:p>
          <a:r>
            <a:rPr lang="ru-RU" dirty="0" smtClean="0"/>
            <a:t>5. </a:t>
          </a:r>
          <a:r>
            <a:rPr lang="ru-RU" dirty="0" smtClean="0">
              <a:hlinkClick xmlns:r="http://schemas.openxmlformats.org/officeDocument/2006/relationships" r:id="rId6" action="ppaction://hlinksldjump"/>
            </a:rPr>
            <a:t>Роль кабинета в работе классного руководителя</a:t>
          </a:r>
          <a:endParaRPr lang="ru-RU" dirty="0"/>
        </a:p>
      </dgm:t>
    </dgm:pt>
    <dgm:pt modelId="{70A791EE-45DE-49EE-8BF2-4AB6C6421A50}" type="parTrans" cxnId="{4405AACB-92ED-4C6B-98A6-6C9D5BB92F2E}">
      <dgm:prSet/>
      <dgm:spPr/>
      <dgm:t>
        <a:bodyPr/>
        <a:lstStyle/>
        <a:p>
          <a:endParaRPr lang="ru-RU"/>
        </a:p>
      </dgm:t>
    </dgm:pt>
    <dgm:pt modelId="{87816EDC-F040-4AB0-8066-DB27E5CB474A}" type="sibTrans" cxnId="{4405AACB-92ED-4C6B-98A6-6C9D5BB92F2E}">
      <dgm:prSet/>
      <dgm:spPr/>
      <dgm:t>
        <a:bodyPr/>
        <a:lstStyle/>
        <a:p>
          <a:endParaRPr lang="ru-RU"/>
        </a:p>
      </dgm:t>
    </dgm:pt>
    <dgm:pt modelId="{9200D1AE-A716-4FF0-8293-5426CC61F285}">
      <dgm:prSet/>
      <dgm:spPr/>
      <dgm:t>
        <a:bodyPr/>
        <a:lstStyle/>
        <a:p>
          <a:r>
            <a:rPr lang="ru-RU" dirty="0" smtClean="0"/>
            <a:t>6</a:t>
          </a:r>
          <a:r>
            <a:rPr lang="ru-RU" dirty="0" smtClean="0">
              <a:hlinkClick xmlns:r="http://schemas.openxmlformats.org/officeDocument/2006/relationships" r:id="rId7" action="ppaction://hlinksldjump"/>
            </a:rPr>
            <a:t>.  План работы кабинета на 2012-2013 </a:t>
          </a:r>
          <a:r>
            <a:rPr lang="ru-RU" dirty="0" err="1" smtClean="0">
              <a:hlinkClick xmlns:r="http://schemas.openxmlformats.org/officeDocument/2006/relationships" r:id="rId7" action="ppaction://hlinksldjump"/>
            </a:rPr>
            <a:t>у.г</a:t>
          </a:r>
          <a:r>
            <a:rPr lang="ru-RU" dirty="0" smtClean="0"/>
            <a:t>.</a:t>
          </a:r>
          <a:endParaRPr lang="ru-RU" dirty="0"/>
        </a:p>
      </dgm:t>
    </dgm:pt>
    <dgm:pt modelId="{1FC22540-02BE-433C-9714-742BAA164D2D}" type="parTrans" cxnId="{70B7BDD2-F287-46A1-9E7C-903A750F1E02}">
      <dgm:prSet/>
      <dgm:spPr/>
      <dgm:t>
        <a:bodyPr/>
        <a:lstStyle/>
        <a:p>
          <a:endParaRPr lang="ru-RU"/>
        </a:p>
      </dgm:t>
    </dgm:pt>
    <dgm:pt modelId="{D0DA40A0-3010-4DDA-A1AB-7BDF18CA6299}" type="sibTrans" cxnId="{70B7BDD2-F287-46A1-9E7C-903A750F1E02}">
      <dgm:prSet/>
      <dgm:spPr/>
      <dgm:t>
        <a:bodyPr/>
        <a:lstStyle/>
        <a:p>
          <a:endParaRPr lang="ru-RU"/>
        </a:p>
      </dgm:t>
    </dgm:pt>
    <dgm:pt modelId="{23C04C3A-F647-41CE-BC0B-0CEA12B6046F}" type="pres">
      <dgm:prSet presAssocID="{E3EDF29F-A36F-43D3-9107-8E66C94A0BB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50E8E41-1306-4FFF-AB3D-CAF0563FCA3A}" type="pres">
      <dgm:prSet presAssocID="{055D9905-EBC8-46A1-9629-39BAE017FB86}" presName="parentLin" presStyleCnt="0"/>
      <dgm:spPr/>
    </dgm:pt>
    <dgm:pt modelId="{F87D1CA1-76A6-45E5-BB53-C58CB819C9A7}" type="pres">
      <dgm:prSet presAssocID="{055D9905-EBC8-46A1-9629-39BAE017FB86}" presName="parentLeftMargin" presStyleLbl="node1" presStyleIdx="0" presStyleCnt="7"/>
      <dgm:spPr/>
      <dgm:t>
        <a:bodyPr/>
        <a:lstStyle/>
        <a:p>
          <a:endParaRPr lang="ru-RU"/>
        </a:p>
      </dgm:t>
    </dgm:pt>
    <dgm:pt modelId="{A6E1F3D7-5877-4B4D-B033-B397A2457308}" type="pres">
      <dgm:prSet presAssocID="{055D9905-EBC8-46A1-9629-39BAE017FB86}" presName="parentText" presStyleLbl="node1" presStyleIdx="0" presStyleCnt="7" custScaleX="112400" custScaleY="7563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391425-E267-4960-8C45-BB20DBDCD505}" type="pres">
      <dgm:prSet presAssocID="{055D9905-EBC8-46A1-9629-39BAE017FB86}" presName="negativeSpace" presStyleCnt="0"/>
      <dgm:spPr/>
    </dgm:pt>
    <dgm:pt modelId="{6BF0D5CC-2362-4A40-98CE-6672618E3166}" type="pres">
      <dgm:prSet presAssocID="{055D9905-EBC8-46A1-9629-39BAE017FB86}" presName="childText" presStyleLbl="conFgAcc1" presStyleIdx="0" presStyleCnt="7">
        <dgm:presLayoutVars>
          <dgm:bulletEnabled val="1"/>
        </dgm:presLayoutVars>
      </dgm:prSet>
      <dgm:spPr/>
    </dgm:pt>
    <dgm:pt modelId="{E70360E2-EBDA-4420-92AD-594911F8CA67}" type="pres">
      <dgm:prSet presAssocID="{438A3D28-F62C-4402-AB9A-3BCEEE0B958E}" presName="spaceBetweenRectangles" presStyleCnt="0"/>
      <dgm:spPr/>
    </dgm:pt>
    <dgm:pt modelId="{685F00FD-8251-4882-A166-D79C9A5CC279}" type="pres">
      <dgm:prSet presAssocID="{AC841B1D-9683-4D9C-B8AB-C7FF586A4A86}" presName="parentLin" presStyleCnt="0"/>
      <dgm:spPr/>
    </dgm:pt>
    <dgm:pt modelId="{96571C0D-A31E-4675-ACD3-7E4D75F0AF7D}" type="pres">
      <dgm:prSet presAssocID="{AC841B1D-9683-4D9C-B8AB-C7FF586A4A86}" presName="parentLeftMargin" presStyleLbl="node1" presStyleIdx="0" presStyleCnt="7"/>
      <dgm:spPr/>
      <dgm:t>
        <a:bodyPr/>
        <a:lstStyle/>
        <a:p>
          <a:endParaRPr lang="ru-RU"/>
        </a:p>
      </dgm:t>
    </dgm:pt>
    <dgm:pt modelId="{300FA129-1F59-4B65-B86E-4A0C365C459F}" type="pres">
      <dgm:prSet presAssocID="{AC841B1D-9683-4D9C-B8AB-C7FF586A4A86}" presName="parentText" presStyleLbl="node1" presStyleIdx="1" presStyleCnt="7" custScaleX="112897" custScaleY="6828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2E211F-2258-4FDD-A536-D0DA9B75DDB6}" type="pres">
      <dgm:prSet presAssocID="{AC841B1D-9683-4D9C-B8AB-C7FF586A4A86}" presName="negativeSpace" presStyleCnt="0"/>
      <dgm:spPr/>
    </dgm:pt>
    <dgm:pt modelId="{EFE51BF4-E2D7-4D2A-8742-4503F0CC99CA}" type="pres">
      <dgm:prSet presAssocID="{AC841B1D-9683-4D9C-B8AB-C7FF586A4A86}" presName="childText" presStyleLbl="conFgAcc1" presStyleIdx="1" presStyleCnt="7">
        <dgm:presLayoutVars>
          <dgm:bulletEnabled val="1"/>
        </dgm:presLayoutVars>
      </dgm:prSet>
      <dgm:spPr/>
    </dgm:pt>
    <dgm:pt modelId="{31844CA7-9914-41FB-AAFA-C2F09BB9CB27}" type="pres">
      <dgm:prSet presAssocID="{DC2B1D86-C31A-4111-9334-B45D724025B2}" presName="spaceBetweenRectangles" presStyleCnt="0"/>
      <dgm:spPr/>
    </dgm:pt>
    <dgm:pt modelId="{C879D2CC-3CF4-4B3B-8F7E-3ADEA8D78A65}" type="pres">
      <dgm:prSet presAssocID="{C7D82519-FB2A-4639-B1D9-6F1BE763B811}" presName="parentLin" presStyleCnt="0"/>
      <dgm:spPr/>
    </dgm:pt>
    <dgm:pt modelId="{85DA958F-2A61-48D3-9975-976687B60B85}" type="pres">
      <dgm:prSet presAssocID="{C7D82519-FB2A-4639-B1D9-6F1BE763B811}" presName="parentLeftMargin" presStyleLbl="node1" presStyleIdx="1" presStyleCnt="7"/>
      <dgm:spPr/>
      <dgm:t>
        <a:bodyPr/>
        <a:lstStyle/>
        <a:p>
          <a:endParaRPr lang="ru-RU"/>
        </a:p>
      </dgm:t>
    </dgm:pt>
    <dgm:pt modelId="{EEE86391-EDBC-4066-9323-24E36143B0D9}" type="pres">
      <dgm:prSet presAssocID="{C7D82519-FB2A-4639-B1D9-6F1BE763B811}" presName="parentText" presStyleLbl="node1" presStyleIdx="2" presStyleCnt="7" custScaleX="112897" custScaleY="6924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CB3A01-2530-4E9F-A8AC-6DDB71762C7D}" type="pres">
      <dgm:prSet presAssocID="{C7D82519-FB2A-4639-B1D9-6F1BE763B811}" presName="negativeSpace" presStyleCnt="0"/>
      <dgm:spPr/>
    </dgm:pt>
    <dgm:pt modelId="{6F4911D4-2426-416D-80D7-56693A87669F}" type="pres">
      <dgm:prSet presAssocID="{C7D82519-FB2A-4639-B1D9-6F1BE763B811}" presName="childText" presStyleLbl="conFgAcc1" presStyleIdx="2" presStyleCnt="7">
        <dgm:presLayoutVars>
          <dgm:bulletEnabled val="1"/>
        </dgm:presLayoutVars>
      </dgm:prSet>
      <dgm:spPr/>
    </dgm:pt>
    <dgm:pt modelId="{49BADC00-C102-4C00-8C88-F8ECE6FA2293}" type="pres">
      <dgm:prSet presAssocID="{3AB7ABC7-F958-4B4D-9FE5-277556FD9007}" presName="spaceBetweenRectangles" presStyleCnt="0"/>
      <dgm:spPr/>
    </dgm:pt>
    <dgm:pt modelId="{8D9B9EFA-DAA6-481F-A849-A7C04A3C0409}" type="pres">
      <dgm:prSet presAssocID="{87AF23BA-BE83-4062-A267-E61228C1961C}" presName="parentLin" presStyleCnt="0"/>
      <dgm:spPr/>
    </dgm:pt>
    <dgm:pt modelId="{61082CAB-256A-449F-9ED1-E5EDCF2C9309}" type="pres">
      <dgm:prSet presAssocID="{87AF23BA-BE83-4062-A267-E61228C1961C}" presName="parentLeftMargin" presStyleLbl="node1" presStyleIdx="2" presStyleCnt="7"/>
      <dgm:spPr/>
      <dgm:t>
        <a:bodyPr/>
        <a:lstStyle/>
        <a:p>
          <a:endParaRPr lang="ru-RU"/>
        </a:p>
      </dgm:t>
    </dgm:pt>
    <dgm:pt modelId="{4D0382C1-133F-486D-AC2C-1839FCC5BFE6}" type="pres">
      <dgm:prSet presAssocID="{87AF23BA-BE83-4062-A267-E61228C1961C}" presName="parentText" presStyleLbl="node1" presStyleIdx="3" presStyleCnt="7" custScaleX="112401" custScaleY="7741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FD278E-DFA5-49F0-ADBF-A919F5D8FC47}" type="pres">
      <dgm:prSet presAssocID="{87AF23BA-BE83-4062-A267-E61228C1961C}" presName="negativeSpace" presStyleCnt="0"/>
      <dgm:spPr/>
    </dgm:pt>
    <dgm:pt modelId="{606A0BC8-FA01-410B-AC1F-C67FF61D34C0}" type="pres">
      <dgm:prSet presAssocID="{87AF23BA-BE83-4062-A267-E61228C1961C}" presName="childText" presStyleLbl="conFgAcc1" presStyleIdx="3" presStyleCnt="7">
        <dgm:presLayoutVars>
          <dgm:bulletEnabled val="1"/>
        </dgm:presLayoutVars>
      </dgm:prSet>
      <dgm:spPr/>
    </dgm:pt>
    <dgm:pt modelId="{AB5989BD-4BA4-4DA1-A606-8EB9606E05DC}" type="pres">
      <dgm:prSet presAssocID="{8252402D-5D0B-4E74-8280-E0A1D8488013}" presName="spaceBetweenRectangles" presStyleCnt="0"/>
      <dgm:spPr/>
    </dgm:pt>
    <dgm:pt modelId="{9CBF4142-F2D6-4024-9D71-5FDBB86A2E4A}" type="pres">
      <dgm:prSet presAssocID="{82EDAC30-13F7-4533-ACF1-191A5DCF3EA3}" presName="parentLin" presStyleCnt="0"/>
      <dgm:spPr/>
    </dgm:pt>
    <dgm:pt modelId="{CC72D4A1-4B08-4A1B-89C0-E66414D55FAC}" type="pres">
      <dgm:prSet presAssocID="{82EDAC30-13F7-4533-ACF1-191A5DCF3EA3}" presName="parentLeftMargin" presStyleLbl="node1" presStyleIdx="3" presStyleCnt="7"/>
      <dgm:spPr/>
      <dgm:t>
        <a:bodyPr/>
        <a:lstStyle/>
        <a:p>
          <a:endParaRPr lang="ru-RU"/>
        </a:p>
      </dgm:t>
    </dgm:pt>
    <dgm:pt modelId="{10DCA362-9694-496B-ACA4-3682C4F4DE4B}" type="pres">
      <dgm:prSet presAssocID="{82EDAC30-13F7-4533-ACF1-191A5DCF3EA3}" presName="parentText" presStyleLbl="node1" presStyleIdx="4" presStyleCnt="7" custScaleX="11289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B0497D-3AA3-468F-A9AE-119B255FC712}" type="pres">
      <dgm:prSet presAssocID="{82EDAC30-13F7-4533-ACF1-191A5DCF3EA3}" presName="negativeSpace" presStyleCnt="0"/>
      <dgm:spPr/>
    </dgm:pt>
    <dgm:pt modelId="{88DDF577-E20D-40E6-9BDF-A056B13BB701}" type="pres">
      <dgm:prSet presAssocID="{82EDAC30-13F7-4533-ACF1-191A5DCF3EA3}" presName="childText" presStyleLbl="conFgAcc1" presStyleIdx="4" presStyleCnt="7">
        <dgm:presLayoutVars>
          <dgm:bulletEnabled val="1"/>
        </dgm:presLayoutVars>
      </dgm:prSet>
      <dgm:spPr/>
    </dgm:pt>
    <dgm:pt modelId="{929EBB32-762E-4666-AF7B-43C20C002E89}" type="pres">
      <dgm:prSet presAssocID="{87816EDC-F040-4AB0-8066-DB27E5CB474A}" presName="spaceBetweenRectangles" presStyleCnt="0"/>
      <dgm:spPr/>
    </dgm:pt>
    <dgm:pt modelId="{AC9FF189-1CA0-4B86-803C-8B2055FA8BAD}" type="pres">
      <dgm:prSet presAssocID="{18B90B9F-812A-4D6E-BC62-1B39E6657D62}" presName="parentLin" presStyleCnt="0"/>
      <dgm:spPr/>
    </dgm:pt>
    <dgm:pt modelId="{E656D362-D905-4441-BEF1-8D77BC870086}" type="pres">
      <dgm:prSet presAssocID="{18B90B9F-812A-4D6E-BC62-1B39E6657D62}" presName="parentLeftMargin" presStyleLbl="node1" presStyleIdx="4" presStyleCnt="7"/>
      <dgm:spPr/>
      <dgm:t>
        <a:bodyPr/>
        <a:lstStyle/>
        <a:p>
          <a:endParaRPr lang="ru-RU"/>
        </a:p>
      </dgm:t>
    </dgm:pt>
    <dgm:pt modelId="{65011C30-CE5C-4751-9496-34507025F7F4}" type="pres">
      <dgm:prSet presAssocID="{18B90B9F-812A-4D6E-BC62-1B39E6657D62}" presName="parentText" presStyleLbl="node1" presStyleIdx="5" presStyleCnt="7" custScaleX="112897" custScaleY="6580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7C0DE8-4DD1-4F1B-A22C-1008DDDCB7DA}" type="pres">
      <dgm:prSet presAssocID="{18B90B9F-812A-4D6E-BC62-1B39E6657D62}" presName="negativeSpace" presStyleCnt="0"/>
      <dgm:spPr/>
    </dgm:pt>
    <dgm:pt modelId="{0CAA4F42-8F6E-43CD-A0A5-0BC32A487293}" type="pres">
      <dgm:prSet presAssocID="{18B90B9F-812A-4D6E-BC62-1B39E6657D62}" presName="childText" presStyleLbl="conFgAcc1" presStyleIdx="5" presStyleCnt="7">
        <dgm:presLayoutVars>
          <dgm:bulletEnabled val="1"/>
        </dgm:presLayoutVars>
      </dgm:prSet>
      <dgm:spPr/>
    </dgm:pt>
    <dgm:pt modelId="{E8797269-2675-41A7-922B-2314DFF4A48A}" type="pres">
      <dgm:prSet presAssocID="{3855DD34-6EC9-4B1C-A260-D268961228F5}" presName="spaceBetweenRectangles" presStyleCnt="0"/>
      <dgm:spPr/>
    </dgm:pt>
    <dgm:pt modelId="{2E34124A-E04F-4A98-A670-E4E8A7F0069C}" type="pres">
      <dgm:prSet presAssocID="{9200D1AE-A716-4FF0-8293-5426CC61F285}" presName="parentLin" presStyleCnt="0"/>
      <dgm:spPr/>
    </dgm:pt>
    <dgm:pt modelId="{8BADC64F-DF00-496A-8174-4754AC3C9B1A}" type="pres">
      <dgm:prSet presAssocID="{9200D1AE-A716-4FF0-8293-5426CC61F285}" presName="parentLeftMargin" presStyleLbl="node1" presStyleIdx="5" presStyleCnt="7"/>
      <dgm:spPr/>
      <dgm:t>
        <a:bodyPr/>
        <a:lstStyle/>
        <a:p>
          <a:endParaRPr lang="ru-RU"/>
        </a:p>
      </dgm:t>
    </dgm:pt>
    <dgm:pt modelId="{4E4ADB97-E1AB-402B-83BB-3D4AD04FBDD2}" type="pres">
      <dgm:prSet presAssocID="{9200D1AE-A716-4FF0-8293-5426CC61F285}" presName="parentText" presStyleLbl="node1" presStyleIdx="6" presStyleCnt="7" custScaleX="11289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03FB01-0C8D-41DB-9167-AE9177E133B9}" type="pres">
      <dgm:prSet presAssocID="{9200D1AE-A716-4FF0-8293-5426CC61F285}" presName="negativeSpace" presStyleCnt="0"/>
      <dgm:spPr/>
    </dgm:pt>
    <dgm:pt modelId="{F0FF35D9-73AB-477C-8FFE-ADC8F837056D}" type="pres">
      <dgm:prSet presAssocID="{9200D1AE-A716-4FF0-8293-5426CC61F285}" presName="childText" presStyleLbl="conFgAcc1" presStyleIdx="6" presStyleCnt="7">
        <dgm:presLayoutVars>
          <dgm:bulletEnabled val="1"/>
        </dgm:presLayoutVars>
      </dgm:prSet>
      <dgm:spPr/>
    </dgm:pt>
  </dgm:ptLst>
  <dgm:cxnLst>
    <dgm:cxn modelId="{C3D4631E-49E5-4991-A673-265DDB3F8909}" srcId="{E3EDF29F-A36F-43D3-9107-8E66C94A0BB0}" destId="{87AF23BA-BE83-4062-A267-E61228C1961C}" srcOrd="3" destOrd="0" parTransId="{99BF1CB7-42EB-4C94-A568-E4CCB9FE4291}" sibTransId="{8252402D-5D0B-4E74-8280-E0A1D8488013}"/>
    <dgm:cxn modelId="{5A773F96-505A-488B-8B47-EA3101ADEE20}" type="presOf" srcId="{055D9905-EBC8-46A1-9629-39BAE017FB86}" destId="{F87D1CA1-76A6-45E5-BB53-C58CB819C9A7}" srcOrd="0" destOrd="0" presId="urn:microsoft.com/office/officeart/2005/8/layout/list1"/>
    <dgm:cxn modelId="{05EDBF61-F742-4400-8894-AEDD273A88AA}" type="presOf" srcId="{87AF23BA-BE83-4062-A267-E61228C1961C}" destId="{4D0382C1-133F-486D-AC2C-1839FCC5BFE6}" srcOrd="1" destOrd="0" presId="urn:microsoft.com/office/officeart/2005/8/layout/list1"/>
    <dgm:cxn modelId="{35DC52C9-4BFB-4AB7-B898-0CAFE8CE768A}" type="presOf" srcId="{AC841B1D-9683-4D9C-B8AB-C7FF586A4A86}" destId="{96571C0D-A31E-4675-ACD3-7E4D75F0AF7D}" srcOrd="0" destOrd="0" presId="urn:microsoft.com/office/officeart/2005/8/layout/list1"/>
    <dgm:cxn modelId="{4EA7B0F0-6613-40D5-A032-7AF447F038B3}" type="presOf" srcId="{9200D1AE-A716-4FF0-8293-5426CC61F285}" destId="{8BADC64F-DF00-496A-8174-4754AC3C9B1A}" srcOrd="0" destOrd="0" presId="urn:microsoft.com/office/officeart/2005/8/layout/list1"/>
    <dgm:cxn modelId="{4405AACB-92ED-4C6B-98A6-6C9D5BB92F2E}" srcId="{E3EDF29F-A36F-43D3-9107-8E66C94A0BB0}" destId="{82EDAC30-13F7-4533-ACF1-191A5DCF3EA3}" srcOrd="4" destOrd="0" parTransId="{70A791EE-45DE-49EE-8BF2-4AB6C6421A50}" sibTransId="{87816EDC-F040-4AB0-8066-DB27E5CB474A}"/>
    <dgm:cxn modelId="{BAD3A472-2AF3-40BE-B1F4-7EDC95C66CED}" srcId="{E3EDF29F-A36F-43D3-9107-8E66C94A0BB0}" destId="{055D9905-EBC8-46A1-9629-39BAE017FB86}" srcOrd="0" destOrd="0" parTransId="{A25DFC5C-A08A-4511-9E6C-C8C669D089F2}" sibTransId="{438A3D28-F62C-4402-AB9A-3BCEEE0B958E}"/>
    <dgm:cxn modelId="{C385D146-171D-471F-B97E-3164A46DA042}" srcId="{E3EDF29F-A36F-43D3-9107-8E66C94A0BB0}" destId="{18B90B9F-812A-4D6E-BC62-1B39E6657D62}" srcOrd="5" destOrd="0" parTransId="{EB700A3E-67DB-49BE-BAEA-3EBE73E47B66}" sibTransId="{3855DD34-6EC9-4B1C-A260-D268961228F5}"/>
    <dgm:cxn modelId="{A9F9D358-1A91-470F-846E-D630D042E15D}" type="presOf" srcId="{82EDAC30-13F7-4533-ACF1-191A5DCF3EA3}" destId="{CC72D4A1-4B08-4A1B-89C0-E66414D55FAC}" srcOrd="0" destOrd="0" presId="urn:microsoft.com/office/officeart/2005/8/layout/list1"/>
    <dgm:cxn modelId="{4DAB017C-F2AC-4676-86F5-E67A2A8E7E35}" srcId="{E3EDF29F-A36F-43D3-9107-8E66C94A0BB0}" destId="{C7D82519-FB2A-4639-B1D9-6F1BE763B811}" srcOrd="2" destOrd="0" parTransId="{8C04C78B-3961-4287-B28F-9B936C841908}" sibTransId="{3AB7ABC7-F958-4B4D-9FE5-277556FD9007}"/>
    <dgm:cxn modelId="{ABCD0F41-87E9-4143-A980-6BF8D3AF528A}" type="presOf" srcId="{18B90B9F-812A-4D6E-BC62-1B39E6657D62}" destId="{E656D362-D905-4441-BEF1-8D77BC870086}" srcOrd="0" destOrd="0" presId="urn:microsoft.com/office/officeart/2005/8/layout/list1"/>
    <dgm:cxn modelId="{1E217FB4-F7D6-4ACF-B0EA-133C8F5376C0}" srcId="{E3EDF29F-A36F-43D3-9107-8E66C94A0BB0}" destId="{AC841B1D-9683-4D9C-B8AB-C7FF586A4A86}" srcOrd="1" destOrd="0" parTransId="{9963E4AF-2A35-4532-96D3-8A6B29DFFC09}" sibTransId="{DC2B1D86-C31A-4111-9334-B45D724025B2}"/>
    <dgm:cxn modelId="{EB8CB652-008D-4292-A046-AD1D2A305BF6}" type="presOf" srcId="{82EDAC30-13F7-4533-ACF1-191A5DCF3EA3}" destId="{10DCA362-9694-496B-ACA4-3682C4F4DE4B}" srcOrd="1" destOrd="0" presId="urn:microsoft.com/office/officeart/2005/8/layout/list1"/>
    <dgm:cxn modelId="{9ED334E4-C09F-41DC-AB33-64C16B0AD6F4}" type="presOf" srcId="{C7D82519-FB2A-4639-B1D9-6F1BE763B811}" destId="{85DA958F-2A61-48D3-9975-976687B60B85}" srcOrd="0" destOrd="0" presId="urn:microsoft.com/office/officeart/2005/8/layout/list1"/>
    <dgm:cxn modelId="{70B7BDD2-F287-46A1-9E7C-903A750F1E02}" srcId="{E3EDF29F-A36F-43D3-9107-8E66C94A0BB0}" destId="{9200D1AE-A716-4FF0-8293-5426CC61F285}" srcOrd="6" destOrd="0" parTransId="{1FC22540-02BE-433C-9714-742BAA164D2D}" sibTransId="{D0DA40A0-3010-4DDA-A1AB-7BDF18CA6299}"/>
    <dgm:cxn modelId="{8802A260-4941-4828-AE9E-F54167454CA4}" type="presOf" srcId="{18B90B9F-812A-4D6E-BC62-1B39E6657D62}" destId="{65011C30-CE5C-4751-9496-34507025F7F4}" srcOrd="1" destOrd="0" presId="urn:microsoft.com/office/officeart/2005/8/layout/list1"/>
    <dgm:cxn modelId="{E17F5E1C-9651-4443-8D51-4E27AD75E8F3}" type="presOf" srcId="{9200D1AE-A716-4FF0-8293-5426CC61F285}" destId="{4E4ADB97-E1AB-402B-83BB-3D4AD04FBDD2}" srcOrd="1" destOrd="0" presId="urn:microsoft.com/office/officeart/2005/8/layout/list1"/>
    <dgm:cxn modelId="{FF5438B6-6413-48D7-8AEF-1D1A30A171AC}" type="presOf" srcId="{AC841B1D-9683-4D9C-B8AB-C7FF586A4A86}" destId="{300FA129-1F59-4B65-B86E-4A0C365C459F}" srcOrd="1" destOrd="0" presId="urn:microsoft.com/office/officeart/2005/8/layout/list1"/>
    <dgm:cxn modelId="{3F8EF7B4-5E0C-4B8F-B518-D937575D3B83}" type="presOf" srcId="{C7D82519-FB2A-4639-B1D9-6F1BE763B811}" destId="{EEE86391-EDBC-4066-9323-24E36143B0D9}" srcOrd="1" destOrd="0" presId="urn:microsoft.com/office/officeart/2005/8/layout/list1"/>
    <dgm:cxn modelId="{803A676E-9218-41BC-8B52-0D37CAD7B9E9}" type="presOf" srcId="{055D9905-EBC8-46A1-9629-39BAE017FB86}" destId="{A6E1F3D7-5877-4B4D-B033-B397A2457308}" srcOrd="1" destOrd="0" presId="urn:microsoft.com/office/officeart/2005/8/layout/list1"/>
    <dgm:cxn modelId="{C8A339AC-1815-4640-B881-2C60793CDC17}" type="presOf" srcId="{E3EDF29F-A36F-43D3-9107-8E66C94A0BB0}" destId="{23C04C3A-F647-41CE-BC0B-0CEA12B6046F}" srcOrd="0" destOrd="0" presId="urn:microsoft.com/office/officeart/2005/8/layout/list1"/>
    <dgm:cxn modelId="{DD7C2E5F-36A4-4F68-A861-A9ADBDCF522A}" type="presOf" srcId="{87AF23BA-BE83-4062-A267-E61228C1961C}" destId="{61082CAB-256A-449F-9ED1-E5EDCF2C9309}" srcOrd="0" destOrd="0" presId="urn:microsoft.com/office/officeart/2005/8/layout/list1"/>
    <dgm:cxn modelId="{264F6A75-A62D-4196-84C5-E150719796E8}" type="presParOf" srcId="{23C04C3A-F647-41CE-BC0B-0CEA12B6046F}" destId="{150E8E41-1306-4FFF-AB3D-CAF0563FCA3A}" srcOrd="0" destOrd="0" presId="urn:microsoft.com/office/officeart/2005/8/layout/list1"/>
    <dgm:cxn modelId="{6108194F-BF36-4E81-93D0-D20783CCE6F1}" type="presParOf" srcId="{150E8E41-1306-4FFF-AB3D-CAF0563FCA3A}" destId="{F87D1CA1-76A6-45E5-BB53-C58CB819C9A7}" srcOrd="0" destOrd="0" presId="urn:microsoft.com/office/officeart/2005/8/layout/list1"/>
    <dgm:cxn modelId="{8ADDDFF9-1A0E-4D14-98A4-184D736CB629}" type="presParOf" srcId="{150E8E41-1306-4FFF-AB3D-CAF0563FCA3A}" destId="{A6E1F3D7-5877-4B4D-B033-B397A2457308}" srcOrd="1" destOrd="0" presId="urn:microsoft.com/office/officeart/2005/8/layout/list1"/>
    <dgm:cxn modelId="{AFAB1339-7ACB-44B9-A9E6-FB611EE13093}" type="presParOf" srcId="{23C04C3A-F647-41CE-BC0B-0CEA12B6046F}" destId="{F7391425-E267-4960-8C45-BB20DBDCD505}" srcOrd="1" destOrd="0" presId="urn:microsoft.com/office/officeart/2005/8/layout/list1"/>
    <dgm:cxn modelId="{171A83CE-FEAC-4F9A-800D-A48319436632}" type="presParOf" srcId="{23C04C3A-F647-41CE-BC0B-0CEA12B6046F}" destId="{6BF0D5CC-2362-4A40-98CE-6672618E3166}" srcOrd="2" destOrd="0" presId="urn:microsoft.com/office/officeart/2005/8/layout/list1"/>
    <dgm:cxn modelId="{1B7CB928-D64A-4071-B82D-9EEAF05C951B}" type="presParOf" srcId="{23C04C3A-F647-41CE-BC0B-0CEA12B6046F}" destId="{E70360E2-EBDA-4420-92AD-594911F8CA67}" srcOrd="3" destOrd="0" presId="urn:microsoft.com/office/officeart/2005/8/layout/list1"/>
    <dgm:cxn modelId="{C4D7439F-4938-4F84-9199-19B105D1E04D}" type="presParOf" srcId="{23C04C3A-F647-41CE-BC0B-0CEA12B6046F}" destId="{685F00FD-8251-4882-A166-D79C9A5CC279}" srcOrd="4" destOrd="0" presId="urn:microsoft.com/office/officeart/2005/8/layout/list1"/>
    <dgm:cxn modelId="{9EA80130-172E-4518-B8D4-FDC013BC0B7E}" type="presParOf" srcId="{685F00FD-8251-4882-A166-D79C9A5CC279}" destId="{96571C0D-A31E-4675-ACD3-7E4D75F0AF7D}" srcOrd="0" destOrd="0" presId="urn:microsoft.com/office/officeart/2005/8/layout/list1"/>
    <dgm:cxn modelId="{F0FDB650-6848-41F0-A9AC-D3E91E567D33}" type="presParOf" srcId="{685F00FD-8251-4882-A166-D79C9A5CC279}" destId="{300FA129-1F59-4B65-B86E-4A0C365C459F}" srcOrd="1" destOrd="0" presId="urn:microsoft.com/office/officeart/2005/8/layout/list1"/>
    <dgm:cxn modelId="{C3B1A555-CCAF-4935-B112-417C25119E97}" type="presParOf" srcId="{23C04C3A-F647-41CE-BC0B-0CEA12B6046F}" destId="{432E211F-2258-4FDD-A536-D0DA9B75DDB6}" srcOrd="5" destOrd="0" presId="urn:microsoft.com/office/officeart/2005/8/layout/list1"/>
    <dgm:cxn modelId="{67156B27-2FE4-45A3-ADAE-C0DF63A6A2CD}" type="presParOf" srcId="{23C04C3A-F647-41CE-BC0B-0CEA12B6046F}" destId="{EFE51BF4-E2D7-4D2A-8742-4503F0CC99CA}" srcOrd="6" destOrd="0" presId="urn:microsoft.com/office/officeart/2005/8/layout/list1"/>
    <dgm:cxn modelId="{EADEED8A-5EFD-4AFE-9949-B8412A5A5A7F}" type="presParOf" srcId="{23C04C3A-F647-41CE-BC0B-0CEA12B6046F}" destId="{31844CA7-9914-41FB-AAFA-C2F09BB9CB27}" srcOrd="7" destOrd="0" presId="urn:microsoft.com/office/officeart/2005/8/layout/list1"/>
    <dgm:cxn modelId="{CA4D19AC-60C8-46A3-ADFD-CA5785C1D337}" type="presParOf" srcId="{23C04C3A-F647-41CE-BC0B-0CEA12B6046F}" destId="{C879D2CC-3CF4-4B3B-8F7E-3ADEA8D78A65}" srcOrd="8" destOrd="0" presId="urn:microsoft.com/office/officeart/2005/8/layout/list1"/>
    <dgm:cxn modelId="{9112A737-43E0-44C6-A624-370128E729E4}" type="presParOf" srcId="{C879D2CC-3CF4-4B3B-8F7E-3ADEA8D78A65}" destId="{85DA958F-2A61-48D3-9975-976687B60B85}" srcOrd="0" destOrd="0" presId="urn:microsoft.com/office/officeart/2005/8/layout/list1"/>
    <dgm:cxn modelId="{DA8C3FA1-BD91-4364-99F9-8C08F9497AD7}" type="presParOf" srcId="{C879D2CC-3CF4-4B3B-8F7E-3ADEA8D78A65}" destId="{EEE86391-EDBC-4066-9323-24E36143B0D9}" srcOrd="1" destOrd="0" presId="urn:microsoft.com/office/officeart/2005/8/layout/list1"/>
    <dgm:cxn modelId="{83E20BD4-E01F-49ED-98A9-95248CEBF313}" type="presParOf" srcId="{23C04C3A-F647-41CE-BC0B-0CEA12B6046F}" destId="{DBCB3A01-2530-4E9F-A8AC-6DDB71762C7D}" srcOrd="9" destOrd="0" presId="urn:microsoft.com/office/officeart/2005/8/layout/list1"/>
    <dgm:cxn modelId="{D137AF16-CB39-4323-9985-E0DDE297279E}" type="presParOf" srcId="{23C04C3A-F647-41CE-BC0B-0CEA12B6046F}" destId="{6F4911D4-2426-416D-80D7-56693A87669F}" srcOrd="10" destOrd="0" presId="urn:microsoft.com/office/officeart/2005/8/layout/list1"/>
    <dgm:cxn modelId="{71FFB80B-4405-48A6-B0C5-95E0C1608340}" type="presParOf" srcId="{23C04C3A-F647-41CE-BC0B-0CEA12B6046F}" destId="{49BADC00-C102-4C00-8C88-F8ECE6FA2293}" srcOrd="11" destOrd="0" presId="urn:microsoft.com/office/officeart/2005/8/layout/list1"/>
    <dgm:cxn modelId="{CCE9530F-1BEF-4CB7-A5AA-4A0A3CC3E859}" type="presParOf" srcId="{23C04C3A-F647-41CE-BC0B-0CEA12B6046F}" destId="{8D9B9EFA-DAA6-481F-A849-A7C04A3C0409}" srcOrd="12" destOrd="0" presId="urn:microsoft.com/office/officeart/2005/8/layout/list1"/>
    <dgm:cxn modelId="{52F9F277-2B7B-4B03-8180-017C04BBDED4}" type="presParOf" srcId="{8D9B9EFA-DAA6-481F-A849-A7C04A3C0409}" destId="{61082CAB-256A-449F-9ED1-E5EDCF2C9309}" srcOrd="0" destOrd="0" presId="urn:microsoft.com/office/officeart/2005/8/layout/list1"/>
    <dgm:cxn modelId="{353883A5-CDB0-42CD-AF56-36BDF3220229}" type="presParOf" srcId="{8D9B9EFA-DAA6-481F-A849-A7C04A3C0409}" destId="{4D0382C1-133F-486D-AC2C-1839FCC5BFE6}" srcOrd="1" destOrd="0" presId="urn:microsoft.com/office/officeart/2005/8/layout/list1"/>
    <dgm:cxn modelId="{706E5EA8-DCDA-4460-8D00-47C1C344352C}" type="presParOf" srcId="{23C04C3A-F647-41CE-BC0B-0CEA12B6046F}" destId="{3EFD278E-DFA5-49F0-ADBF-A919F5D8FC47}" srcOrd="13" destOrd="0" presId="urn:microsoft.com/office/officeart/2005/8/layout/list1"/>
    <dgm:cxn modelId="{0FED8BF3-E199-40C4-9A53-B5B86E3DD43F}" type="presParOf" srcId="{23C04C3A-F647-41CE-BC0B-0CEA12B6046F}" destId="{606A0BC8-FA01-410B-AC1F-C67FF61D34C0}" srcOrd="14" destOrd="0" presId="urn:microsoft.com/office/officeart/2005/8/layout/list1"/>
    <dgm:cxn modelId="{50887B4C-966C-4C8C-8EA7-F5586B000271}" type="presParOf" srcId="{23C04C3A-F647-41CE-BC0B-0CEA12B6046F}" destId="{AB5989BD-4BA4-4DA1-A606-8EB9606E05DC}" srcOrd="15" destOrd="0" presId="urn:microsoft.com/office/officeart/2005/8/layout/list1"/>
    <dgm:cxn modelId="{AE738922-DDC1-4F75-8D3B-D28A54F37E8F}" type="presParOf" srcId="{23C04C3A-F647-41CE-BC0B-0CEA12B6046F}" destId="{9CBF4142-F2D6-4024-9D71-5FDBB86A2E4A}" srcOrd="16" destOrd="0" presId="urn:microsoft.com/office/officeart/2005/8/layout/list1"/>
    <dgm:cxn modelId="{D6028946-BA3E-4136-8B1F-BC6BDBB9148A}" type="presParOf" srcId="{9CBF4142-F2D6-4024-9D71-5FDBB86A2E4A}" destId="{CC72D4A1-4B08-4A1B-89C0-E66414D55FAC}" srcOrd="0" destOrd="0" presId="urn:microsoft.com/office/officeart/2005/8/layout/list1"/>
    <dgm:cxn modelId="{E78332F5-0283-44BD-A289-22BC763C3D8D}" type="presParOf" srcId="{9CBF4142-F2D6-4024-9D71-5FDBB86A2E4A}" destId="{10DCA362-9694-496B-ACA4-3682C4F4DE4B}" srcOrd="1" destOrd="0" presId="urn:microsoft.com/office/officeart/2005/8/layout/list1"/>
    <dgm:cxn modelId="{F80B4670-9E2D-4F6B-89C4-98D40D7A7FE7}" type="presParOf" srcId="{23C04C3A-F647-41CE-BC0B-0CEA12B6046F}" destId="{EAB0497D-3AA3-468F-A9AE-119B255FC712}" srcOrd="17" destOrd="0" presId="urn:microsoft.com/office/officeart/2005/8/layout/list1"/>
    <dgm:cxn modelId="{E7677218-B170-4A25-AF85-EF0C82562BFA}" type="presParOf" srcId="{23C04C3A-F647-41CE-BC0B-0CEA12B6046F}" destId="{88DDF577-E20D-40E6-9BDF-A056B13BB701}" srcOrd="18" destOrd="0" presId="urn:microsoft.com/office/officeart/2005/8/layout/list1"/>
    <dgm:cxn modelId="{F6BF3E38-E241-434E-B562-66F3F42C54B1}" type="presParOf" srcId="{23C04C3A-F647-41CE-BC0B-0CEA12B6046F}" destId="{929EBB32-762E-4666-AF7B-43C20C002E89}" srcOrd="19" destOrd="0" presId="urn:microsoft.com/office/officeart/2005/8/layout/list1"/>
    <dgm:cxn modelId="{981E3794-8328-4AB7-8FF0-6A8FB8511A98}" type="presParOf" srcId="{23C04C3A-F647-41CE-BC0B-0CEA12B6046F}" destId="{AC9FF189-1CA0-4B86-803C-8B2055FA8BAD}" srcOrd="20" destOrd="0" presId="urn:microsoft.com/office/officeart/2005/8/layout/list1"/>
    <dgm:cxn modelId="{C5C15912-CEE9-498A-8A71-E8291D3A03A8}" type="presParOf" srcId="{AC9FF189-1CA0-4B86-803C-8B2055FA8BAD}" destId="{E656D362-D905-4441-BEF1-8D77BC870086}" srcOrd="0" destOrd="0" presId="urn:microsoft.com/office/officeart/2005/8/layout/list1"/>
    <dgm:cxn modelId="{EA63AB62-AEAA-4B08-A8C6-401E327293EB}" type="presParOf" srcId="{AC9FF189-1CA0-4B86-803C-8B2055FA8BAD}" destId="{65011C30-CE5C-4751-9496-34507025F7F4}" srcOrd="1" destOrd="0" presId="urn:microsoft.com/office/officeart/2005/8/layout/list1"/>
    <dgm:cxn modelId="{79818DB5-62C2-4A53-AA86-2B0C8F51BC26}" type="presParOf" srcId="{23C04C3A-F647-41CE-BC0B-0CEA12B6046F}" destId="{447C0DE8-4DD1-4F1B-A22C-1008DDDCB7DA}" srcOrd="21" destOrd="0" presId="urn:microsoft.com/office/officeart/2005/8/layout/list1"/>
    <dgm:cxn modelId="{EC5813FF-D36A-4FE4-BA88-79EF264C7A2A}" type="presParOf" srcId="{23C04C3A-F647-41CE-BC0B-0CEA12B6046F}" destId="{0CAA4F42-8F6E-43CD-A0A5-0BC32A487293}" srcOrd="22" destOrd="0" presId="urn:microsoft.com/office/officeart/2005/8/layout/list1"/>
    <dgm:cxn modelId="{49B4165D-F97C-4D44-A53E-AF7A34A5F567}" type="presParOf" srcId="{23C04C3A-F647-41CE-BC0B-0CEA12B6046F}" destId="{E8797269-2675-41A7-922B-2314DFF4A48A}" srcOrd="23" destOrd="0" presId="urn:microsoft.com/office/officeart/2005/8/layout/list1"/>
    <dgm:cxn modelId="{DBEE79B4-6083-4BB9-B5B9-D1591930509E}" type="presParOf" srcId="{23C04C3A-F647-41CE-BC0B-0CEA12B6046F}" destId="{2E34124A-E04F-4A98-A670-E4E8A7F0069C}" srcOrd="24" destOrd="0" presId="urn:microsoft.com/office/officeart/2005/8/layout/list1"/>
    <dgm:cxn modelId="{85D8B49F-1675-4A50-860B-ADB3D93B89AD}" type="presParOf" srcId="{2E34124A-E04F-4A98-A670-E4E8A7F0069C}" destId="{8BADC64F-DF00-496A-8174-4754AC3C9B1A}" srcOrd="0" destOrd="0" presId="urn:microsoft.com/office/officeart/2005/8/layout/list1"/>
    <dgm:cxn modelId="{D8D09829-4C28-414D-B83C-4DF3C2A0ED36}" type="presParOf" srcId="{2E34124A-E04F-4A98-A670-E4E8A7F0069C}" destId="{4E4ADB97-E1AB-402B-83BB-3D4AD04FBDD2}" srcOrd="1" destOrd="0" presId="urn:microsoft.com/office/officeart/2005/8/layout/list1"/>
    <dgm:cxn modelId="{E79E4527-D14E-411A-98C3-0AB5D5356DB6}" type="presParOf" srcId="{23C04C3A-F647-41CE-BC0B-0CEA12B6046F}" destId="{7203FB01-0C8D-41DB-9167-AE9177E133B9}" srcOrd="25" destOrd="0" presId="urn:microsoft.com/office/officeart/2005/8/layout/list1"/>
    <dgm:cxn modelId="{C82C5DC0-CC01-4239-8C9D-DFC64AFEB3B5}" type="presParOf" srcId="{23C04C3A-F647-41CE-BC0B-0CEA12B6046F}" destId="{F0FF35D9-73AB-477C-8FFE-ADC8F837056D}" srcOrd="26" destOrd="0" presId="urn:microsoft.com/office/officeart/2005/8/layout/list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C30A378-802C-4CCF-A5F4-12DADB72AB77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1518F27-0017-4508-BB20-BA4064BE96B4}">
      <dgm:prSet phldrT="[Текст]"/>
      <dgm:spPr/>
      <dgm:t>
        <a:bodyPr/>
        <a:lstStyle/>
        <a:p>
          <a:r>
            <a:rPr lang="ru-RU" dirty="0" smtClean="0"/>
            <a:t>Кабинет – это место, где проводятся…</a:t>
          </a:r>
          <a:endParaRPr lang="ru-RU" dirty="0"/>
        </a:p>
      </dgm:t>
    </dgm:pt>
    <dgm:pt modelId="{0309D51D-96D0-4C5A-BFDD-DDDAD4E2691B}" type="parTrans" cxnId="{26452F9E-8ECB-48BD-A5A9-C5388FF6685D}">
      <dgm:prSet/>
      <dgm:spPr/>
      <dgm:t>
        <a:bodyPr/>
        <a:lstStyle/>
        <a:p>
          <a:endParaRPr lang="ru-RU"/>
        </a:p>
      </dgm:t>
    </dgm:pt>
    <dgm:pt modelId="{FB0D3ED3-04DF-43BA-AFDA-EA063D77DA59}" type="sibTrans" cxnId="{26452F9E-8ECB-48BD-A5A9-C5388FF6685D}">
      <dgm:prSet/>
      <dgm:spPr/>
      <dgm:t>
        <a:bodyPr/>
        <a:lstStyle/>
        <a:p>
          <a:endParaRPr lang="ru-RU"/>
        </a:p>
      </dgm:t>
    </dgm:pt>
    <dgm:pt modelId="{FEE70E98-D8C8-46C1-8DBD-686A12033A97}">
      <dgm:prSet phldrT="[Текст]"/>
      <dgm:spPr/>
      <dgm:t>
        <a:bodyPr/>
        <a:lstStyle/>
        <a:p>
          <a:r>
            <a:rPr lang="ru-RU" dirty="0" smtClean="0"/>
            <a:t>Уроки </a:t>
          </a:r>
          <a:endParaRPr lang="ru-RU" dirty="0"/>
        </a:p>
      </dgm:t>
    </dgm:pt>
    <dgm:pt modelId="{A4016D32-D960-4779-9352-92223514E688}" type="parTrans" cxnId="{6F7AC926-683E-4055-8A26-80C2864787BF}">
      <dgm:prSet/>
      <dgm:spPr>
        <a:solidFill>
          <a:schemeClr val="accent3"/>
        </a:solidFill>
      </dgm:spPr>
      <dgm:t>
        <a:bodyPr/>
        <a:lstStyle/>
        <a:p>
          <a:endParaRPr lang="ru-RU"/>
        </a:p>
      </dgm:t>
    </dgm:pt>
    <dgm:pt modelId="{F54F7BB3-8363-4685-8D0A-43FF99366DC2}" type="sibTrans" cxnId="{6F7AC926-683E-4055-8A26-80C2864787BF}">
      <dgm:prSet/>
      <dgm:spPr/>
      <dgm:t>
        <a:bodyPr/>
        <a:lstStyle/>
        <a:p>
          <a:endParaRPr lang="ru-RU"/>
        </a:p>
      </dgm:t>
    </dgm:pt>
    <dgm:pt modelId="{74C0ADA7-2AD1-4589-8F37-66A8C9758109}">
      <dgm:prSet phldrT="[Текст]"/>
      <dgm:spPr/>
      <dgm:t>
        <a:bodyPr/>
        <a:lstStyle/>
        <a:p>
          <a:r>
            <a:rPr lang="ru-RU" dirty="0" smtClean="0"/>
            <a:t>Кружки </a:t>
          </a:r>
          <a:endParaRPr lang="ru-RU" dirty="0"/>
        </a:p>
      </dgm:t>
    </dgm:pt>
    <dgm:pt modelId="{1BA36C33-3C39-4948-9DF2-A8805015ED9B}" type="parTrans" cxnId="{E42D8889-4B5D-42AE-8988-51118D0B2165}">
      <dgm:prSet/>
      <dgm:spPr>
        <a:solidFill>
          <a:schemeClr val="accent3"/>
        </a:solidFill>
      </dgm:spPr>
      <dgm:t>
        <a:bodyPr/>
        <a:lstStyle/>
        <a:p>
          <a:endParaRPr lang="ru-RU"/>
        </a:p>
      </dgm:t>
    </dgm:pt>
    <dgm:pt modelId="{C4CF1144-D170-41DF-8209-9BE6F7F01E9B}" type="sibTrans" cxnId="{E42D8889-4B5D-42AE-8988-51118D0B2165}">
      <dgm:prSet/>
      <dgm:spPr/>
      <dgm:t>
        <a:bodyPr/>
        <a:lstStyle/>
        <a:p>
          <a:endParaRPr lang="ru-RU"/>
        </a:p>
      </dgm:t>
    </dgm:pt>
    <dgm:pt modelId="{39DC6283-BFE7-4B75-A546-4B6FC18EEAE2}">
      <dgm:prSet phldrT="[Текст]"/>
      <dgm:spPr/>
      <dgm:t>
        <a:bodyPr/>
        <a:lstStyle/>
        <a:p>
          <a:r>
            <a:rPr lang="ru-RU" dirty="0" smtClean="0"/>
            <a:t>Декада математики</a:t>
          </a:r>
          <a:endParaRPr lang="ru-RU" dirty="0"/>
        </a:p>
      </dgm:t>
    </dgm:pt>
    <dgm:pt modelId="{AC994F45-6B62-40C2-9060-8AC21CA41BF0}" type="parTrans" cxnId="{6447DAEE-CD7F-4FF1-9707-325D52B576F6}">
      <dgm:prSet/>
      <dgm:spPr>
        <a:solidFill>
          <a:schemeClr val="accent3"/>
        </a:solidFill>
      </dgm:spPr>
      <dgm:t>
        <a:bodyPr/>
        <a:lstStyle/>
        <a:p>
          <a:endParaRPr lang="ru-RU"/>
        </a:p>
      </dgm:t>
    </dgm:pt>
    <dgm:pt modelId="{468808D9-3222-4393-A62D-03D50277708A}" type="sibTrans" cxnId="{6447DAEE-CD7F-4FF1-9707-325D52B576F6}">
      <dgm:prSet/>
      <dgm:spPr/>
      <dgm:t>
        <a:bodyPr/>
        <a:lstStyle/>
        <a:p>
          <a:endParaRPr lang="ru-RU"/>
        </a:p>
      </dgm:t>
    </dgm:pt>
    <dgm:pt modelId="{8E5984F4-8466-4688-8ED2-FC0F7952F9D6}">
      <dgm:prSet/>
      <dgm:spPr/>
      <dgm:t>
        <a:bodyPr/>
        <a:lstStyle/>
        <a:p>
          <a:r>
            <a:rPr lang="ru-RU" dirty="0" smtClean="0"/>
            <a:t>Олимпиады </a:t>
          </a:r>
          <a:endParaRPr lang="ru-RU" dirty="0"/>
        </a:p>
      </dgm:t>
    </dgm:pt>
    <dgm:pt modelId="{8A44FA0C-6140-4D99-8618-C3C82F46CFBD}" type="parTrans" cxnId="{CEA5ED80-1893-42A3-85AE-5F59CFCC7CFD}">
      <dgm:prSet/>
      <dgm:spPr>
        <a:solidFill>
          <a:schemeClr val="accent3"/>
        </a:solidFill>
      </dgm:spPr>
      <dgm:t>
        <a:bodyPr/>
        <a:lstStyle/>
        <a:p>
          <a:endParaRPr lang="ru-RU"/>
        </a:p>
      </dgm:t>
    </dgm:pt>
    <dgm:pt modelId="{9D99D6DD-B571-4744-BC8E-181076CF4EAD}" type="sibTrans" cxnId="{CEA5ED80-1893-42A3-85AE-5F59CFCC7CFD}">
      <dgm:prSet/>
      <dgm:spPr/>
      <dgm:t>
        <a:bodyPr/>
        <a:lstStyle/>
        <a:p>
          <a:endParaRPr lang="ru-RU"/>
        </a:p>
      </dgm:t>
    </dgm:pt>
    <dgm:pt modelId="{EBDCED0F-5FF5-46CC-AC7E-66B5B16F630A}">
      <dgm:prSet/>
      <dgm:spPr/>
      <dgm:t>
        <a:bodyPr/>
        <a:lstStyle/>
        <a:p>
          <a:r>
            <a:rPr lang="ru-RU" dirty="0" smtClean="0"/>
            <a:t>Дополнительные занятия</a:t>
          </a:r>
          <a:endParaRPr lang="ru-RU" dirty="0"/>
        </a:p>
      </dgm:t>
    </dgm:pt>
    <dgm:pt modelId="{2A48A4D0-F797-453A-ADCC-0D8394B9FDF6}" type="parTrans" cxnId="{32A19AC8-9CEA-4F46-9C7F-2CBB91319B20}">
      <dgm:prSet/>
      <dgm:spPr>
        <a:solidFill>
          <a:schemeClr val="accent3"/>
        </a:solidFill>
      </dgm:spPr>
      <dgm:t>
        <a:bodyPr/>
        <a:lstStyle/>
        <a:p>
          <a:endParaRPr lang="ru-RU"/>
        </a:p>
      </dgm:t>
    </dgm:pt>
    <dgm:pt modelId="{45EE6404-4CCD-46C9-9D56-BCC50ED88AAB}" type="sibTrans" cxnId="{32A19AC8-9CEA-4F46-9C7F-2CBB91319B20}">
      <dgm:prSet/>
      <dgm:spPr/>
      <dgm:t>
        <a:bodyPr/>
        <a:lstStyle/>
        <a:p>
          <a:endParaRPr lang="ru-RU"/>
        </a:p>
      </dgm:t>
    </dgm:pt>
    <dgm:pt modelId="{FA6EF1B9-FFE9-439B-BDD4-79910799894F}">
      <dgm:prSet/>
      <dgm:spPr/>
      <dgm:t>
        <a:bodyPr/>
        <a:lstStyle/>
        <a:p>
          <a:r>
            <a:rPr lang="ru-RU" dirty="0" smtClean="0"/>
            <a:t>Исследовательские работы </a:t>
          </a:r>
          <a:endParaRPr lang="ru-RU" dirty="0"/>
        </a:p>
      </dgm:t>
    </dgm:pt>
    <dgm:pt modelId="{92761B17-61CE-4AA6-B6A6-F0CDFBBE1CA6}" type="parTrans" cxnId="{FC15D120-CBE2-41B3-8438-5B350524CA6C}">
      <dgm:prSet/>
      <dgm:spPr>
        <a:solidFill>
          <a:schemeClr val="accent3"/>
        </a:solidFill>
      </dgm:spPr>
      <dgm:t>
        <a:bodyPr/>
        <a:lstStyle/>
        <a:p>
          <a:endParaRPr lang="ru-RU"/>
        </a:p>
      </dgm:t>
    </dgm:pt>
    <dgm:pt modelId="{BB0E38F1-6047-4263-8C2B-157A7CD28C20}" type="sibTrans" cxnId="{FC15D120-CBE2-41B3-8438-5B350524CA6C}">
      <dgm:prSet/>
      <dgm:spPr/>
      <dgm:t>
        <a:bodyPr/>
        <a:lstStyle/>
        <a:p>
          <a:endParaRPr lang="ru-RU"/>
        </a:p>
      </dgm:t>
    </dgm:pt>
    <dgm:pt modelId="{BF2CA9A3-9343-434B-BBEA-647FFC131AA3}">
      <dgm:prSet/>
      <dgm:spPr/>
      <dgm:t>
        <a:bodyPr/>
        <a:lstStyle/>
        <a:p>
          <a:r>
            <a:rPr lang="ru-RU" dirty="0" smtClean="0"/>
            <a:t>Математические конференции</a:t>
          </a:r>
          <a:endParaRPr lang="ru-RU" dirty="0"/>
        </a:p>
      </dgm:t>
    </dgm:pt>
    <dgm:pt modelId="{30CB9B63-9F08-445E-85CD-21BE794012F4}" type="parTrans" cxnId="{B4DCE50A-0729-4EF2-B4C2-0B26CCDB9380}">
      <dgm:prSet/>
      <dgm:spPr>
        <a:solidFill>
          <a:schemeClr val="accent3"/>
        </a:solidFill>
      </dgm:spPr>
      <dgm:t>
        <a:bodyPr/>
        <a:lstStyle/>
        <a:p>
          <a:endParaRPr lang="ru-RU"/>
        </a:p>
      </dgm:t>
    </dgm:pt>
    <dgm:pt modelId="{7D5C2D84-E2FB-4888-989D-5F5EAB94418E}" type="sibTrans" cxnId="{B4DCE50A-0729-4EF2-B4C2-0B26CCDB9380}">
      <dgm:prSet/>
      <dgm:spPr/>
      <dgm:t>
        <a:bodyPr/>
        <a:lstStyle/>
        <a:p>
          <a:endParaRPr lang="ru-RU"/>
        </a:p>
      </dgm:t>
    </dgm:pt>
    <dgm:pt modelId="{A4CBB3FF-D3C3-40BB-99AC-33EAE76FCFEE}">
      <dgm:prSet/>
      <dgm:spPr/>
      <dgm:t>
        <a:bodyPr/>
        <a:lstStyle/>
        <a:p>
          <a:r>
            <a:rPr lang="ru-RU" dirty="0" smtClean="0"/>
            <a:t>Выставки детских работ</a:t>
          </a:r>
          <a:endParaRPr lang="ru-RU" dirty="0"/>
        </a:p>
      </dgm:t>
    </dgm:pt>
    <dgm:pt modelId="{B60D7128-227A-47EC-826C-DF3064D9049E}" type="parTrans" cxnId="{0C629B81-89C2-46F5-A799-7984E0F0DDEF}">
      <dgm:prSet/>
      <dgm:spPr>
        <a:solidFill>
          <a:schemeClr val="accent3"/>
        </a:solidFill>
      </dgm:spPr>
      <dgm:t>
        <a:bodyPr/>
        <a:lstStyle/>
        <a:p>
          <a:endParaRPr lang="ru-RU"/>
        </a:p>
      </dgm:t>
    </dgm:pt>
    <dgm:pt modelId="{381F924C-118D-4CAD-8CFC-3853BC5FF8C0}" type="sibTrans" cxnId="{0C629B81-89C2-46F5-A799-7984E0F0DDEF}">
      <dgm:prSet/>
      <dgm:spPr/>
      <dgm:t>
        <a:bodyPr/>
        <a:lstStyle/>
        <a:p>
          <a:endParaRPr lang="ru-RU"/>
        </a:p>
      </dgm:t>
    </dgm:pt>
    <dgm:pt modelId="{2B353BF0-2BC2-4438-A8FF-73ACD3CFC999}" type="pres">
      <dgm:prSet presAssocID="{DC30A378-802C-4CCF-A5F4-12DADB72AB77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126C49D-3539-44DC-9D4B-1C1B7B64CBA7}" type="pres">
      <dgm:prSet presAssocID="{B1518F27-0017-4508-BB20-BA4064BE96B4}" presName="centerShape" presStyleLbl="node0" presStyleIdx="0" presStyleCnt="1"/>
      <dgm:spPr/>
      <dgm:t>
        <a:bodyPr/>
        <a:lstStyle/>
        <a:p>
          <a:endParaRPr lang="ru-RU"/>
        </a:p>
      </dgm:t>
    </dgm:pt>
    <dgm:pt modelId="{4868C94C-79DC-46C7-86FF-CD7208950868}" type="pres">
      <dgm:prSet presAssocID="{A4016D32-D960-4779-9352-92223514E688}" presName="parTrans" presStyleLbl="bgSibTrans2D1" presStyleIdx="0" presStyleCnt="8"/>
      <dgm:spPr/>
      <dgm:t>
        <a:bodyPr/>
        <a:lstStyle/>
        <a:p>
          <a:endParaRPr lang="ru-RU"/>
        </a:p>
      </dgm:t>
    </dgm:pt>
    <dgm:pt modelId="{04C40F05-C325-4C91-AB0C-4DBBED44F09C}" type="pres">
      <dgm:prSet presAssocID="{FEE70E98-D8C8-46C1-8DBD-686A12033A97}" presName="node" presStyleLbl="node1" presStyleIdx="0" presStyleCnt="8" custRadScaleRad="100095" custRadScaleInc="-2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2DAC95-C61F-4DC6-B300-C3ECFEAD94DE}" type="pres">
      <dgm:prSet presAssocID="{1BA36C33-3C39-4948-9DF2-A8805015ED9B}" presName="parTrans" presStyleLbl="bgSibTrans2D1" presStyleIdx="1" presStyleCnt="8"/>
      <dgm:spPr/>
      <dgm:t>
        <a:bodyPr/>
        <a:lstStyle/>
        <a:p>
          <a:endParaRPr lang="ru-RU"/>
        </a:p>
      </dgm:t>
    </dgm:pt>
    <dgm:pt modelId="{025FC121-50F4-4F18-8B99-A12EC319EEC0}" type="pres">
      <dgm:prSet presAssocID="{74C0ADA7-2AD1-4589-8F37-66A8C9758109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28B472-61D6-49FB-9EED-078C367FABC9}" type="pres">
      <dgm:prSet presAssocID="{AC994F45-6B62-40C2-9060-8AC21CA41BF0}" presName="parTrans" presStyleLbl="bgSibTrans2D1" presStyleIdx="2" presStyleCnt="8"/>
      <dgm:spPr/>
      <dgm:t>
        <a:bodyPr/>
        <a:lstStyle/>
        <a:p>
          <a:endParaRPr lang="ru-RU"/>
        </a:p>
      </dgm:t>
    </dgm:pt>
    <dgm:pt modelId="{14FD2035-DDE3-4EDA-886B-25C9F058EB2F}" type="pres">
      <dgm:prSet presAssocID="{39DC6283-BFE7-4B75-A546-4B6FC18EEAE2}" presName="node" presStyleLbl="node1" presStyleIdx="2" presStyleCnt="8" custRadScaleRad="100101" custRadScaleInc="-80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7ADFD2-3490-42E2-AB19-034DD8D6A4C0}" type="pres">
      <dgm:prSet presAssocID="{8A44FA0C-6140-4D99-8618-C3C82F46CFBD}" presName="parTrans" presStyleLbl="bgSibTrans2D1" presStyleIdx="3" presStyleCnt="8"/>
      <dgm:spPr/>
      <dgm:t>
        <a:bodyPr/>
        <a:lstStyle/>
        <a:p>
          <a:endParaRPr lang="ru-RU"/>
        </a:p>
      </dgm:t>
    </dgm:pt>
    <dgm:pt modelId="{5FD62FC3-19E6-45E7-B6B0-301A596768A3}" type="pres">
      <dgm:prSet presAssocID="{8E5984F4-8466-4688-8ED2-FC0F7952F9D6}" presName="node" presStyleLbl="node1" presStyleIdx="3" presStyleCnt="8" custScaleX="118717" custRadScaleRad="106027" custRadScaleInc="32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5B1078-D417-471B-99F7-FE42057F0B37}" type="pres">
      <dgm:prSet presAssocID="{2A48A4D0-F797-453A-ADCC-0D8394B9FDF6}" presName="parTrans" presStyleLbl="bgSibTrans2D1" presStyleIdx="4" presStyleCnt="8"/>
      <dgm:spPr/>
      <dgm:t>
        <a:bodyPr/>
        <a:lstStyle/>
        <a:p>
          <a:endParaRPr lang="ru-RU"/>
        </a:p>
      </dgm:t>
    </dgm:pt>
    <dgm:pt modelId="{9B9C325E-92AA-49EC-9663-5EB73717B7F1}" type="pres">
      <dgm:prSet presAssocID="{EBDCED0F-5FF5-46CC-AC7E-66B5B16F630A}" presName="node" presStyleLbl="node1" presStyleIdx="4" presStyleCnt="8" custScaleX="115828" custRadScaleRad="106027" custRadScaleInc="-32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6F713D-325F-4F57-922C-625366FBA8A2}" type="pres">
      <dgm:prSet presAssocID="{92761B17-61CE-4AA6-B6A6-F0CDFBBE1CA6}" presName="parTrans" presStyleLbl="bgSibTrans2D1" presStyleIdx="5" presStyleCnt="8"/>
      <dgm:spPr/>
      <dgm:t>
        <a:bodyPr/>
        <a:lstStyle/>
        <a:p>
          <a:endParaRPr lang="ru-RU"/>
        </a:p>
      </dgm:t>
    </dgm:pt>
    <dgm:pt modelId="{E1A4AD83-C068-4E01-9777-E7777FDF8AD3}" type="pres">
      <dgm:prSet presAssocID="{FA6EF1B9-FFE9-439B-BDD4-79910799894F}" presName="node" presStyleLbl="node1" presStyleIdx="5" presStyleCnt="8" custScaleX="102959" custRadScaleRad="100148" custRadScaleInc="81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167876-03AC-4143-8B1C-C51AC3852747}" type="pres">
      <dgm:prSet presAssocID="{30CB9B63-9F08-445E-85CD-21BE794012F4}" presName="parTrans" presStyleLbl="bgSibTrans2D1" presStyleIdx="6" presStyleCnt="8"/>
      <dgm:spPr/>
      <dgm:t>
        <a:bodyPr/>
        <a:lstStyle/>
        <a:p>
          <a:endParaRPr lang="ru-RU"/>
        </a:p>
      </dgm:t>
    </dgm:pt>
    <dgm:pt modelId="{EB008678-0F06-44E5-B051-9EC3A711D45A}" type="pres">
      <dgm:prSet presAssocID="{BF2CA9A3-9343-434B-BBEA-647FFC131AA3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3B0EE6-0C3E-4D30-9218-DFC9B2276954}" type="pres">
      <dgm:prSet presAssocID="{B60D7128-227A-47EC-826C-DF3064D9049E}" presName="parTrans" presStyleLbl="bgSibTrans2D1" presStyleIdx="7" presStyleCnt="8"/>
      <dgm:spPr/>
      <dgm:t>
        <a:bodyPr/>
        <a:lstStyle/>
        <a:p>
          <a:endParaRPr lang="ru-RU"/>
        </a:p>
      </dgm:t>
    </dgm:pt>
    <dgm:pt modelId="{848F8529-324A-4AEE-B244-53E94D5173EB}" type="pres">
      <dgm:prSet presAssocID="{A4CBB3FF-D3C3-40BB-99AC-33EAE76FCFEE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4381667-D748-4221-990C-A26488A9613F}" type="presOf" srcId="{FEE70E98-D8C8-46C1-8DBD-686A12033A97}" destId="{04C40F05-C325-4C91-AB0C-4DBBED44F09C}" srcOrd="0" destOrd="0" presId="urn:microsoft.com/office/officeart/2005/8/layout/radial4"/>
    <dgm:cxn modelId="{10D33CBC-E446-435C-BC81-004492F1C726}" type="presOf" srcId="{EBDCED0F-5FF5-46CC-AC7E-66B5B16F630A}" destId="{9B9C325E-92AA-49EC-9663-5EB73717B7F1}" srcOrd="0" destOrd="0" presId="urn:microsoft.com/office/officeart/2005/8/layout/radial4"/>
    <dgm:cxn modelId="{6447DAEE-CD7F-4FF1-9707-325D52B576F6}" srcId="{B1518F27-0017-4508-BB20-BA4064BE96B4}" destId="{39DC6283-BFE7-4B75-A546-4B6FC18EEAE2}" srcOrd="2" destOrd="0" parTransId="{AC994F45-6B62-40C2-9060-8AC21CA41BF0}" sibTransId="{468808D9-3222-4393-A62D-03D50277708A}"/>
    <dgm:cxn modelId="{E42D8889-4B5D-42AE-8988-51118D0B2165}" srcId="{B1518F27-0017-4508-BB20-BA4064BE96B4}" destId="{74C0ADA7-2AD1-4589-8F37-66A8C9758109}" srcOrd="1" destOrd="0" parTransId="{1BA36C33-3C39-4948-9DF2-A8805015ED9B}" sibTransId="{C4CF1144-D170-41DF-8209-9BE6F7F01E9B}"/>
    <dgm:cxn modelId="{ECE57DFD-4AE5-4F9F-BFEB-2D1D9712C7EE}" type="presOf" srcId="{1BA36C33-3C39-4948-9DF2-A8805015ED9B}" destId="{742DAC95-C61F-4DC6-B300-C3ECFEAD94DE}" srcOrd="0" destOrd="0" presId="urn:microsoft.com/office/officeart/2005/8/layout/radial4"/>
    <dgm:cxn modelId="{B4323159-2438-4F60-8E0E-BF0C12922A00}" type="presOf" srcId="{B1518F27-0017-4508-BB20-BA4064BE96B4}" destId="{F126C49D-3539-44DC-9D4B-1C1B7B64CBA7}" srcOrd="0" destOrd="0" presId="urn:microsoft.com/office/officeart/2005/8/layout/radial4"/>
    <dgm:cxn modelId="{FC15D120-CBE2-41B3-8438-5B350524CA6C}" srcId="{B1518F27-0017-4508-BB20-BA4064BE96B4}" destId="{FA6EF1B9-FFE9-439B-BDD4-79910799894F}" srcOrd="5" destOrd="0" parTransId="{92761B17-61CE-4AA6-B6A6-F0CDFBBE1CA6}" sibTransId="{BB0E38F1-6047-4263-8C2B-157A7CD28C20}"/>
    <dgm:cxn modelId="{D6D040C8-BBB3-47A2-A7C0-08A0F44594F7}" type="presOf" srcId="{39DC6283-BFE7-4B75-A546-4B6FC18EEAE2}" destId="{14FD2035-DDE3-4EDA-886B-25C9F058EB2F}" srcOrd="0" destOrd="0" presId="urn:microsoft.com/office/officeart/2005/8/layout/radial4"/>
    <dgm:cxn modelId="{0F847A4B-9F50-4DDA-B8B1-85D83332165B}" type="presOf" srcId="{DC30A378-802C-4CCF-A5F4-12DADB72AB77}" destId="{2B353BF0-2BC2-4438-A8FF-73ACD3CFC999}" srcOrd="0" destOrd="0" presId="urn:microsoft.com/office/officeart/2005/8/layout/radial4"/>
    <dgm:cxn modelId="{26452F9E-8ECB-48BD-A5A9-C5388FF6685D}" srcId="{DC30A378-802C-4CCF-A5F4-12DADB72AB77}" destId="{B1518F27-0017-4508-BB20-BA4064BE96B4}" srcOrd="0" destOrd="0" parTransId="{0309D51D-96D0-4C5A-BFDD-DDDAD4E2691B}" sibTransId="{FB0D3ED3-04DF-43BA-AFDA-EA063D77DA59}"/>
    <dgm:cxn modelId="{E07A8B18-D885-4A22-87C0-01BF1C89676F}" type="presOf" srcId="{BF2CA9A3-9343-434B-BBEA-647FFC131AA3}" destId="{EB008678-0F06-44E5-B051-9EC3A711D45A}" srcOrd="0" destOrd="0" presId="urn:microsoft.com/office/officeart/2005/8/layout/radial4"/>
    <dgm:cxn modelId="{9EF4DCFB-C35D-46DA-9C90-5FE2BA702FEF}" type="presOf" srcId="{8A44FA0C-6140-4D99-8618-C3C82F46CFBD}" destId="{F17ADFD2-3490-42E2-AB19-034DD8D6A4C0}" srcOrd="0" destOrd="0" presId="urn:microsoft.com/office/officeart/2005/8/layout/radial4"/>
    <dgm:cxn modelId="{6F1CB3B1-B334-4E53-99C6-B909E724BB82}" type="presOf" srcId="{30CB9B63-9F08-445E-85CD-21BE794012F4}" destId="{80167876-03AC-4143-8B1C-C51AC3852747}" srcOrd="0" destOrd="0" presId="urn:microsoft.com/office/officeart/2005/8/layout/radial4"/>
    <dgm:cxn modelId="{98B7D1CC-B611-457E-9965-C89BF0A704FB}" type="presOf" srcId="{74C0ADA7-2AD1-4589-8F37-66A8C9758109}" destId="{025FC121-50F4-4F18-8B99-A12EC319EEC0}" srcOrd="0" destOrd="0" presId="urn:microsoft.com/office/officeart/2005/8/layout/radial4"/>
    <dgm:cxn modelId="{32A19AC8-9CEA-4F46-9C7F-2CBB91319B20}" srcId="{B1518F27-0017-4508-BB20-BA4064BE96B4}" destId="{EBDCED0F-5FF5-46CC-AC7E-66B5B16F630A}" srcOrd="4" destOrd="0" parTransId="{2A48A4D0-F797-453A-ADCC-0D8394B9FDF6}" sibTransId="{45EE6404-4CCD-46C9-9D56-BCC50ED88AAB}"/>
    <dgm:cxn modelId="{8DDDE570-5FD0-4ED3-A0AB-39825D9F2B4F}" type="presOf" srcId="{A4016D32-D960-4779-9352-92223514E688}" destId="{4868C94C-79DC-46C7-86FF-CD7208950868}" srcOrd="0" destOrd="0" presId="urn:microsoft.com/office/officeart/2005/8/layout/radial4"/>
    <dgm:cxn modelId="{0C629B81-89C2-46F5-A799-7984E0F0DDEF}" srcId="{B1518F27-0017-4508-BB20-BA4064BE96B4}" destId="{A4CBB3FF-D3C3-40BB-99AC-33EAE76FCFEE}" srcOrd="7" destOrd="0" parTransId="{B60D7128-227A-47EC-826C-DF3064D9049E}" sibTransId="{381F924C-118D-4CAD-8CFC-3853BC5FF8C0}"/>
    <dgm:cxn modelId="{8E43DB3B-7890-41E2-89E4-345BC0299DF3}" type="presOf" srcId="{8E5984F4-8466-4688-8ED2-FC0F7952F9D6}" destId="{5FD62FC3-19E6-45E7-B6B0-301A596768A3}" srcOrd="0" destOrd="0" presId="urn:microsoft.com/office/officeart/2005/8/layout/radial4"/>
    <dgm:cxn modelId="{DFAE88FB-084A-440B-89FC-575A15171B6F}" type="presOf" srcId="{A4CBB3FF-D3C3-40BB-99AC-33EAE76FCFEE}" destId="{848F8529-324A-4AEE-B244-53E94D5173EB}" srcOrd="0" destOrd="0" presId="urn:microsoft.com/office/officeart/2005/8/layout/radial4"/>
    <dgm:cxn modelId="{CEA5ED80-1893-42A3-85AE-5F59CFCC7CFD}" srcId="{B1518F27-0017-4508-BB20-BA4064BE96B4}" destId="{8E5984F4-8466-4688-8ED2-FC0F7952F9D6}" srcOrd="3" destOrd="0" parTransId="{8A44FA0C-6140-4D99-8618-C3C82F46CFBD}" sibTransId="{9D99D6DD-B571-4744-BC8E-181076CF4EAD}"/>
    <dgm:cxn modelId="{127AE8E7-6F75-4064-82D4-27B50B6DDF68}" type="presOf" srcId="{2A48A4D0-F797-453A-ADCC-0D8394B9FDF6}" destId="{685B1078-D417-471B-99F7-FE42057F0B37}" srcOrd="0" destOrd="0" presId="urn:microsoft.com/office/officeart/2005/8/layout/radial4"/>
    <dgm:cxn modelId="{6F7AC926-683E-4055-8A26-80C2864787BF}" srcId="{B1518F27-0017-4508-BB20-BA4064BE96B4}" destId="{FEE70E98-D8C8-46C1-8DBD-686A12033A97}" srcOrd="0" destOrd="0" parTransId="{A4016D32-D960-4779-9352-92223514E688}" sibTransId="{F54F7BB3-8363-4685-8D0A-43FF99366DC2}"/>
    <dgm:cxn modelId="{45986ADC-00D2-422B-B368-E8299658A1A2}" type="presOf" srcId="{FA6EF1B9-FFE9-439B-BDD4-79910799894F}" destId="{E1A4AD83-C068-4E01-9777-E7777FDF8AD3}" srcOrd="0" destOrd="0" presId="urn:microsoft.com/office/officeart/2005/8/layout/radial4"/>
    <dgm:cxn modelId="{7067FB48-C088-4622-A8AD-83269754135F}" type="presOf" srcId="{AC994F45-6B62-40C2-9060-8AC21CA41BF0}" destId="{F128B472-61D6-49FB-9EED-078C367FABC9}" srcOrd="0" destOrd="0" presId="urn:microsoft.com/office/officeart/2005/8/layout/radial4"/>
    <dgm:cxn modelId="{039579EE-3380-4B3C-8F9D-2F8D593C7DF5}" type="presOf" srcId="{B60D7128-227A-47EC-826C-DF3064D9049E}" destId="{C73B0EE6-0C3E-4D30-9218-DFC9B2276954}" srcOrd="0" destOrd="0" presId="urn:microsoft.com/office/officeart/2005/8/layout/radial4"/>
    <dgm:cxn modelId="{454D6DBD-B5DD-475E-BA2E-B7381B9BD509}" type="presOf" srcId="{92761B17-61CE-4AA6-B6A6-F0CDFBBE1CA6}" destId="{0D6F713D-325F-4F57-922C-625366FBA8A2}" srcOrd="0" destOrd="0" presId="urn:microsoft.com/office/officeart/2005/8/layout/radial4"/>
    <dgm:cxn modelId="{B4DCE50A-0729-4EF2-B4C2-0B26CCDB9380}" srcId="{B1518F27-0017-4508-BB20-BA4064BE96B4}" destId="{BF2CA9A3-9343-434B-BBEA-647FFC131AA3}" srcOrd="6" destOrd="0" parTransId="{30CB9B63-9F08-445E-85CD-21BE794012F4}" sibTransId="{7D5C2D84-E2FB-4888-989D-5F5EAB94418E}"/>
    <dgm:cxn modelId="{2F5833D9-F2F4-4393-ACCB-128488F9EBD2}" type="presParOf" srcId="{2B353BF0-2BC2-4438-A8FF-73ACD3CFC999}" destId="{F126C49D-3539-44DC-9D4B-1C1B7B64CBA7}" srcOrd="0" destOrd="0" presId="urn:microsoft.com/office/officeart/2005/8/layout/radial4"/>
    <dgm:cxn modelId="{65CB4B42-7510-45C6-9B74-23C7E4113B12}" type="presParOf" srcId="{2B353BF0-2BC2-4438-A8FF-73ACD3CFC999}" destId="{4868C94C-79DC-46C7-86FF-CD7208950868}" srcOrd="1" destOrd="0" presId="urn:microsoft.com/office/officeart/2005/8/layout/radial4"/>
    <dgm:cxn modelId="{6F63BBC1-A049-4B68-9294-3BF8CA714279}" type="presParOf" srcId="{2B353BF0-2BC2-4438-A8FF-73ACD3CFC999}" destId="{04C40F05-C325-4C91-AB0C-4DBBED44F09C}" srcOrd="2" destOrd="0" presId="urn:microsoft.com/office/officeart/2005/8/layout/radial4"/>
    <dgm:cxn modelId="{410B56EC-ECC2-4A14-A035-6A510CC6ECFA}" type="presParOf" srcId="{2B353BF0-2BC2-4438-A8FF-73ACD3CFC999}" destId="{742DAC95-C61F-4DC6-B300-C3ECFEAD94DE}" srcOrd="3" destOrd="0" presId="urn:microsoft.com/office/officeart/2005/8/layout/radial4"/>
    <dgm:cxn modelId="{06651315-3ECD-4B22-A4F8-316D94A7E18C}" type="presParOf" srcId="{2B353BF0-2BC2-4438-A8FF-73ACD3CFC999}" destId="{025FC121-50F4-4F18-8B99-A12EC319EEC0}" srcOrd="4" destOrd="0" presId="urn:microsoft.com/office/officeart/2005/8/layout/radial4"/>
    <dgm:cxn modelId="{1D2F096A-2DF9-43F1-AF9B-8D74F7119630}" type="presParOf" srcId="{2B353BF0-2BC2-4438-A8FF-73ACD3CFC999}" destId="{F128B472-61D6-49FB-9EED-078C367FABC9}" srcOrd="5" destOrd="0" presId="urn:microsoft.com/office/officeart/2005/8/layout/radial4"/>
    <dgm:cxn modelId="{21D9EC63-28F7-475A-B81C-339671EA67F7}" type="presParOf" srcId="{2B353BF0-2BC2-4438-A8FF-73ACD3CFC999}" destId="{14FD2035-DDE3-4EDA-886B-25C9F058EB2F}" srcOrd="6" destOrd="0" presId="urn:microsoft.com/office/officeart/2005/8/layout/radial4"/>
    <dgm:cxn modelId="{F36099A1-E5A1-4879-9454-1D45A5E7854D}" type="presParOf" srcId="{2B353BF0-2BC2-4438-A8FF-73ACD3CFC999}" destId="{F17ADFD2-3490-42E2-AB19-034DD8D6A4C0}" srcOrd="7" destOrd="0" presId="urn:microsoft.com/office/officeart/2005/8/layout/radial4"/>
    <dgm:cxn modelId="{51BE356C-21FA-4805-8F45-8C05EB531FCF}" type="presParOf" srcId="{2B353BF0-2BC2-4438-A8FF-73ACD3CFC999}" destId="{5FD62FC3-19E6-45E7-B6B0-301A596768A3}" srcOrd="8" destOrd="0" presId="urn:microsoft.com/office/officeart/2005/8/layout/radial4"/>
    <dgm:cxn modelId="{5895D4C2-C3A4-465D-9B17-FA4FEC52448C}" type="presParOf" srcId="{2B353BF0-2BC2-4438-A8FF-73ACD3CFC999}" destId="{685B1078-D417-471B-99F7-FE42057F0B37}" srcOrd="9" destOrd="0" presId="urn:microsoft.com/office/officeart/2005/8/layout/radial4"/>
    <dgm:cxn modelId="{31DEA4C3-E3D8-46CE-AD53-5BFC4AC3F0CF}" type="presParOf" srcId="{2B353BF0-2BC2-4438-A8FF-73ACD3CFC999}" destId="{9B9C325E-92AA-49EC-9663-5EB73717B7F1}" srcOrd="10" destOrd="0" presId="urn:microsoft.com/office/officeart/2005/8/layout/radial4"/>
    <dgm:cxn modelId="{2D54EF21-84B3-4AE0-94C7-95FE4B4C1500}" type="presParOf" srcId="{2B353BF0-2BC2-4438-A8FF-73ACD3CFC999}" destId="{0D6F713D-325F-4F57-922C-625366FBA8A2}" srcOrd="11" destOrd="0" presId="urn:microsoft.com/office/officeart/2005/8/layout/radial4"/>
    <dgm:cxn modelId="{2CBD24DB-7F05-4A13-A3BB-7EACAD9A1B86}" type="presParOf" srcId="{2B353BF0-2BC2-4438-A8FF-73ACD3CFC999}" destId="{E1A4AD83-C068-4E01-9777-E7777FDF8AD3}" srcOrd="12" destOrd="0" presId="urn:microsoft.com/office/officeart/2005/8/layout/radial4"/>
    <dgm:cxn modelId="{DB18C7A7-255E-4A0D-9BF7-8947DBBE4462}" type="presParOf" srcId="{2B353BF0-2BC2-4438-A8FF-73ACD3CFC999}" destId="{80167876-03AC-4143-8B1C-C51AC3852747}" srcOrd="13" destOrd="0" presId="urn:microsoft.com/office/officeart/2005/8/layout/radial4"/>
    <dgm:cxn modelId="{EB9637EC-2B5E-4204-BC99-9753BF578FAA}" type="presParOf" srcId="{2B353BF0-2BC2-4438-A8FF-73ACD3CFC999}" destId="{EB008678-0F06-44E5-B051-9EC3A711D45A}" srcOrd="14" destOrd="0" presId="urn:microsoft.com/office/officeart/2005/8/layout/radial4"/>
    <dgm:cxn modelId="{CFCA43C5-464C-4A43-BFBE-FB47468F639B}" type="presParOf" srcId="{2B353BF0-2BC2-4438-A8FF-73ACD3CFC999}" destId="{C73B0EE6-0C3E-4D30-9218-DFC9B2276954}" srcOrd="15" destOrd="0" presId="urn:microsoft.com/office/officeart/2005/8/layout/radial4"/>
    <dgm:cxn modelId="{31E7E437-2F38-4103-AC81-80D714067907}" type="presParOf" srcId="{2B353BF0-2BC2-4438-A8FF-73ACD3CFC999}" destId="{848F8529-324A-4AEE-B244-53E94D5173EB}" srcOrd="16" destOrd="0" presId="urn:microsoft.com/office/officeart/2005/8/layout/radial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EDC079-291E-484D-8CA1-545C538AE1A6}" type="datetimeFigureOut">
              <a:rPr lang="ru-RU" smtClean="0"/>
              <a:pPr/>
              <a:t>10.07.2012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915FD3-F93F-4F3A-BFC6-6F62D2BA25F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915FD3-F93F-4F3A-BFC6-6F62D2BA25F3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915FD3-F93F-4F3A-BFC6-6F62D2BA25F3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915FD3-F93F-4F3A-BFC6-6F62D2BA25F3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5931D-A71B-459D-93E6-FC91A9AD7D06}" type="datetimeFigureOut">
              <a:rPr lang="ru-RU" smtClean="0"/>
              <a:pPr/>
              <a:t>10.07.2012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52533-1147-4FCF-99FB-3C30E9D263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5931D-A71B-459D-93E6-FC91A9AD7D06}" type="datetimeFigureOut">
              <a:rPr lang="ru-RU" smtClean="0"/>
              <a:pPr/>
              <a:t>10.07.2012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52533-1147-4FCF-99FB-3C30E9D263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5931D-A71B-459D-93E6-FC91A9AD7D06}" type="datetimeFigureOut">
              <a:rPr lang="ru-RU" smtClean="0"/>
              <a:pPr/>
              <a:t>10.07.2012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52533-1147-4FCF-99FB-3C30E9D263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5931D-A71B-459D-93E6-FC91A9AD7D06}" type="datetimeFigureOut">
              <a:rPr lang="ru-RU" smtClean="0"/>
              <a:pPr/>
              <a:t>10.07.2012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52533-1147-4FCF-99FB-3C30E9D263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5931D-A71B-459D-93E6-FC91A9AD7D06}" type="datetimeFigureOut">
              <a:rPr lang="ru-RU" smtClean="0"/>
              <a:pPr/>
              <a:t>10.07.2012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52533-1147-4FCF-99FB-3C30E9D263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5931D-A71B-459D-93E6-FC91A9AD7D06}" type="datetimeFigureOut">
              <a:rPr lang="ru-RU" smtClean="0"/>
              <a:pPr/>
              <a:t>10.07.2012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52533-1147-4FCF-99FB-3C30E9D263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5931D-A71B-459D-93E6-FC91A9AD7D06}" type="datetimeFigureOut">
              <a:rPr lang="ru-RU" smtClean="0"/>
              <a:pPr/>
              <a:t>10.07.2012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52533-1147-4FCF-99FB-3C30E9D263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5931D-A71B-459D-93E6-FC91A9AD7D06}" type="datetimeFigureOut">
              <a:rPr lang="ru-RU" smtClean="0"/>
              <a:pPr/>
              <a:t>10.07.2012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52533-1147-4FCF-99FB-3C30E9D263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5931D-A71B-459D-93E6-FC91A9AD7D06}" type="datetimeFigureOut">
              <a:rPr lang="ru-RU" smtClean="0"/>
              <a:pPr/>
              <a:t>10.07.2012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52533-1147-4FCF-99FB-3C30E9D263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5931D-A71B-459D-93E6-FC91A9AD7D06}" type="datetimeFigureOut">
              <a:rPr lang="ru-RU" smtClean="0"/>
              <a:pPr/>
              <a:t>10.07.2012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52533-1147-4FCF-99FB-3C30E9D263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5931D-A71B-459D-93E6-FC91A9AD7D06}" type="datetimeFigureOut">
              <a:rPr lang="ru-RU" smtClean="0"/>
              <a:pPr/>
              <a:t>10.07.2012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C352533-1147-4FCF-99FB-3C30E9D263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F05931D-A71B-459D-93E6-FC91A9AD7D06}" type="datetimeFigureOut">
              <a:rPr lang="ru-RU" smtClean="0"/>
              <a:pPr/>
              <a:t>10.07.2012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C352533-1147-4FCF-99FB-3C30E9D263F6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slide" Target="slide4.xml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3" Type="http://schemas.openxmlformats.org/officeDocument/2006/relationships/image" Target="../media/image72.jpeg"/><Relationship Id="rId7" Type="http://schemas.openxmlformats.org/officeDocument/2006/relationships/image" Target="../media/image7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3" Type="http://schemas.openxmlformats.org/officeDocument/2006/relationships/image" Target="../media/image79.jpeg"/><Relationship Id="rId7" Type="http://schemas.openxmlformats.org/officeDocument/2006/relationships/image" Target="../media/image83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4" Type="http://schemas.openxmlformats.org/officeDocument/2006/relationships/image" Target="../media/image80.jpeg"/><Relationship Id="rId9" Type="http://schemas.openxmlformats.org/officeDocument/2006/relationships/slide" Target="slide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slide" Target="slide2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8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7" Type="http://schemas.openxmlformats.org/officeDocument/2006/relationships/image" Target="../media/image9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jpeg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jpeg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2.jpeg"/><Relationship Id="rId4" Type="http://schemas.openxmlformats.org/officeDocument/2006/relationships/image" Target="../media/image10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7.jpeg"/><Relationship Id="rId5" Type="http://schemas.openxmlformats.org/officeDocument/2006/relationships/image" Target="../media/image106.jpeg"/><Relationship Id="rId4" Type="http://schemas.openxmlformats.org/officeDocument/2006/relationships/image" Target="../media/image105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5.jpeg"/><Relationship Id="rId5" Type="http://schemas.openxmlformats.org/officeDocument/2006/relationships/image" Target="../media/image114.jpeg"/><Relationship Id="rId4" Type="http://schemas.openxmlformats.org/officeDocument/2006/relationships/image" Target="../media/image11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9.jpeg"/><Relationship Id="rId4" Type="http://schemas.openxmlformats.org/officeDocument/2006/relationships/image" Target="../media/image118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124.jpeg"/><Relationship Id="rId4" Type="http://schemas.openxmlformats.org/officeDocument/2006/relationships/image" Target="../media/image123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9.jpeg"/><Relationship Id="rId5" Type="http://schemas.openxmlformats.org/officeDocument/2006/relationships/image" Target="../media/image128.jpeg"/><Relationship Id="rId4" Type="http://schemas.openxmlformats.org/officeDocument/2006/relationships/image" Target="../media/image127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2.jpe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image" Target="../media/image134.jpeg"/><Relationship Id="rId7" Type="http://schemas.openxmlformats.org/officeDocument/2006/relationships/image" Target="../media/image138.jpeg"/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7.jpeg"/><Relationship Id="rId5" Type="http://schemas.openxmlformats.org/officeDocument/2006/relationships/image" Target="../media/image136.jpeg"/><Relationship Id="rId4" Type="http://schemas.openxmlformats.org/officeDocument/2006/relationships/image" Target="../media/image135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4.xml"/><Relationship Id="rId4" Type="http://schemas.openxmlformats.org/officeDocument/2006/relationships/image" Target="../media/image140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071546"/>
            <a:ext cx="7851648" cy="1828800"/>
          </a:xfrm>
        </p:spPr>
        <p:txBody>
          <a:bodyPr/>
          <a:lstStyle/>
          <a:p>
            <a:pPr algn="ctr"/>
            <a:r>
              <a:rPr lang="ru-RU" dirty="0" smtClean="0"/>
              <a:t>Я – заведующая кабинетом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8662" y="3000372"/>
            <a:ext cx="7854696" cy="1752600"/>
          </a:xfrm>
        </p:spPr>
        <p:txBody>
          <a:bodyPr/>
          <a:lstStyle/>
          <a:p>
            <a:r>
              <a:rPr lang="ru-RU" dirty="0" smtClean="0"/>
              <a:t>Выполнила: </a:t>
            </a:r>
          </a:p>
          <a:p>
            <a:r>
              <a:rPr lang="ru-RU" dirty="0" smtClean="0"/>
              <a:t>Мордовских НВ – учитель математики </a:t>
            </a:r>
          </a:p>
          <a:p>
            <a:r>
              <a:rPr lang="ru-RU" dirty="0" smtClean="0"/>
              <a:t>МБОУ </a:t>
            </a:r>
            <a:r>
              <a:rPr lang="ru-RU" dirty="0" err="1" smtClean="0"/>
              <a:t>Сарасинской</a:t>
            </a:r>
            <a:r>
              <a:rPr lang="ru-RU" dirty="0" smtClean="0"/>
              <a:t> СОШ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28596" y="214290"/>
            <a:ext cx="8429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МБОУ  </a:t>
            </a:r>
            <a:r>
              <a:rPr lang="ru-RU" dirty="0" err="1" smtClean="0"/>
              <a:t>Сарасинская</a:t>
            </a:r>
            <a:r>
              <a:rPr lang="ru-RU" dirty="0" smtClean="0"/>
              <a:t> СОШ  Алтайского района Алтайского края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643306" y="6215082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С. </a:t>
            </a:r>
            <a:r>
              <a:rPr lang="ru-RU" dirty="0" err="1" smtClean="0"/>
              <a:t>Сараса</a:t>
            </a:r>
            <a:r>
              <a:rPr lang="ru-RU" dirty="0" smtClean="0"/>
              <a:t> - 2012</a:t>
            </a:r>
            <a:endParaRPr lang="ru-RU" dirty="0"/>
          </a:p>
        </p:txBody>
      </p:sp>
      <p:pic>
        <p:nvPicPr>
          <p:cNvPr id="6" name="Picture 2" descr="D:\ФОТО кабинет\SDC1265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4071942"/>
            <a:ext cx="3404924" cy="2214578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Паспорт кабинета</a:t>
            </a:r>
            <a:endParaRPr lang="ru-RU" dirty="0"/>
          </a:p>
        </p:txBody>
      </p:sp>
      <p:pic>
        <p:nvPicPr>
          <p:cNvPr id="4099" name="Picture 3" descr="D:\ФОТО кабинет\SDC1278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72264" y="2428868"/>
            <a:ext cx="2357454" cy="3071834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</p:pic>
      <p:pic>
        <p:nvPicPr>
          <p:cNvPr id="4100" name="Picture 4" descr="D:\ФОТО кабинет\SDC1278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14744" y="2571744"/>
            <a:ext cx="2428892" cy="294322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</p:pic>
      <p:pic>
        <p:nvPicPr>
          <p:cNvPr id="4102" name="Picture 6" descr="D:\ФОТО кабинет\SDC1278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572132" y="3714752"/>
            <a:ext cx="2357454" cy="285749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</p:pic>
      <p:pic>
        <p:nvPicPr>
          <p:cNvPr id="4103" name="Picture 7" descr="D:\ФОТО кабинет\SDC12789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428860" y="3929066"/>
            <a:ext cx="2714644" cy="2714644"/>
          </a:xfrm>
          <a:prstGeom prst="rect">
            <a:avLst/>
          </a:prstGeom>
          <a:noFill/>
        </p:spPr>
      </p:pic>
      <p:pic>
        <p:nvPicPr>
          <p:cNvPr id="4098" name="Picture 2" descr="D:\ФОТО кабинет\SDC12784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14282" y="2786058"/>
            <a:ext cx="2953544" cy="3143272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428596" y="1428736"/>
            <a:ext cx="83582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Все, что имеется в кабинете, отражено в паспорте кабинета</a:t>
            </a:r>
            <a:endParaRPr lang="ru-RU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928694"/>
          </a:xfrm>
        </p:spPr>
        <p:txBody>
          <a:bodyPr/>
          <a:lstStyle/>
          <a:p>
            <a:pPr algn="ctr"/>
            <a:r>
              <a:rPr lang="ru-RU" dirty="0" smtClean="0"/>
              <a:t>Программы </a:t>
            </a:r>
            <a:endParaRPr lang="ru-RU" dirty="0"/>
          </a:p>
        </p:txBody>
      </p:sp>
      <p:pic>
        <p:nvPicPr>
          <p:cNvPr id="3074" name="Picture 2" descr="D:\ФОТО кабинет\SDC1281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1785926"/>
            <a:ext cx="4038600" cy="257176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3075" name="Picture 3" descr="D:\ФОТО кабинет\SDC1276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3500438"/>
            <a:ext cx="4038600" cy="242889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4857752" y="2500306"/>
            <a:ext cx="3500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Рабочие программы по математике</a:t>
            </a:r>
            <a:endParaRPr lang="ru-RU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Методический материал</a:t>
            </a:r>
            <a:endParaRPr lang="ru-RU" dirty="0"/>
          </a:p>
        </p:txBody>
      </p:sp>
      <p:pic>
        <p:nvPicPr>
          <p:cNvPr id="6148" name="Picture 4" descr="D:\ФОТО кабинет\SDC1279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57752" y="2071678"/>
            <a:ext cx="4071966" cy="3779853"/>
          </a:xfrm>
          <a:prstGeom prst="rect">
            <a:avLst/>
          </a:prstGeom>
          <a:noFill/>
        </p:spPr>
      </p:pic>
      <p:pic>
        <p:nvPicPr>
          <p:cNvPr id="6149" name="Picture 5" descr="D:\ФОТО кабинет\SDC1276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472" y="1357298"/>
            <a:ext cx="3929089" cy="3786214"/>
          </a:xfrm>
          <a:prstGeom prst="rect">
            <a:avLst/>
          </a:prstGeom>
          <a:noFill/>
        </p:spPr>
      </p:pic>
      <p:pic>
        <p:nvPicPr>
          <p:cNvPr id="11" name="Picture 2" descr="D:\ВСЕ с рабочего стола\Новая папка\С флэшки\Фото мое\НВ09 11\Изображение 02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57224" y="3714752"/>
            <a:ext cx="3896796" cy="292259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14313"/>
            <a:ext cx="8229600" cy="857250"/>
          </a:xfrm>
        </p:spPr>
        <p:txBody>
          <a:bodyPr/>
          <a:lstStyle/>
          <a:p>
            <a:pPr algn="ctr"/>
            <a:r>
              <a:rPr lang="ru-RU" dirty="0" smtClean="0"/>
              <a:t>Раздаточный материал</a:t>
            </a:r>
            <a:endParaRPr lang="ru-RU" dirty="0"/>
          </a:p>
        </p:txBody>
      </p:sp>
      <p:pic>
        <p:nvPicPr>
          <p:cNvPr id="5126" name="Picture 6" descr="D:\ФОТО кабинет\SDC1267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29190" y="1000108"/>
            <a:ext cx="3214710" cy="451485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</p:pic>
      <p:pic>
        <p:nvPicPr>
          <p:cNvPr id="5123" name="Picture 3" descr="D:\ФОТО кабинет\SDC1265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4071942"/>
            <a:ext cx="5420472" cy="2571768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</p:pic>
      <p:pic>
        <p:nvPicPr>
          <p:cNvPr id="5127" name="Picture 7" descr="D:\ФОТО кабинет\SDC1267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3108" y="1643050"/>
            <a:ext cx="4000528" cy="3500462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</p:pic>
      <p:pic>
        <p:nvPicPr>
          <p:cNvPr id="5125" name="Picture 5" descr="D:\ФОТО кабинет\SDC12660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14876" y="2571744"/>
            <a:ext cx="4276487" cy="371477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</p:pic>
      <p:pic>
        <p:nvPicPr>
          <p:cNvPr id="5124" name="Picture 4" descr="D:\ФОТО кабинет\SDC12659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42844" y="1071546"/>
            <a:ext cx="3908849" cy="3500462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Математическая библиотека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643050"/>
            <a:ext cx="8229600" cy="4389120"/>
          </a:xfrm>
        </p:spPr>
        <p:txBody>
          <a:bodyPr/>
          <a:lstStyle/>
          <a:p>
            <a:pPr algn="just"/>
            <a:r>
              <a:rPr lang="ru-RU" dirty="0" smtClean="0"/>
              <a:t>Собранная математическая библиотека дает возможность найти ответы на многие сложные вопросы.</a:t>
            </a:r>
            <a:endParaRPr lang="ru-RU" dirty="0"/>
          </a:p>
        </p:txBody>
      </p:sp>
      <p:pic>
        <p:nvPicPr>
          <p:cNvPr id="4" name="Picture 2" descr="D:\ФОТО кабинет\SDC1282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0" y="2500306"/>
            <a:ext cx="4355052" cy="2857520"/>
          </a:xfrm>
          <a:prstGeom prst="rect">
            <a:avLst/>
          </a:prstGeom>
          <a:noFill/>
        </p:spPr>
      </p:pic>
      <p:pic>
        <p:nvPicPr>
          <p:cNvPr id="5" name="Picture 3" descr="D:\ФОТО кабинет\SDC1282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3429000"/>
            <a:ext cx="4449348" cy="321471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8581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Справочный материал</a:t>
            </a:r>
            <a:endParaRPr lang="ru-RU" dirty="0"/>
          </a:p>
        </p:txBody>
      </p:sp>
      <p:pic>
        <p:nvPicPr>
          <p:cNvPr id="7170" name="Picture 2" descr="D:\ФОТО кабинет\SDC1266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57356" y="2000240"/>
            <a:ext cx="5852583" cy="364333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071670" y="1714488"/>
            <a:ext cx="53578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/>
              <a:t>Устный счет</a:t>
            </a:r>
            <a:endParaRPr lang="ru-RU" sz="6000" b="1" dirty="0"/>
          </a:p>
        </p:txBody>
      </p:sp>
      <p:pic>
        <p:nvPicPr>
          <p:cNvPr id="7171" name="Picture 3" descr="D:\ФОТО кабинет\SDC1266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857232"/>
            <a:ext cx="4929222" cy="4214842"/>
          </a:xfrm>
          <a:prstGeom prst="rect">
            <a:avLst/>
          </a:prstGeom>
          <a:noFill/>
        </p:spPr>
      </p:pic>
      <p:pic>
        <p:nvPicPr>
          <p:cNvPr id="7172" name="Picture 4" descr="D:\ФОТО кабинет\SDC12669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71802" y="2714620"/>
            <a:ext cx="5810291" cy="3857652"/>
          </a:xfrm>
          <a:prstGeom prst="rect">
            <a:avLst/>
          </a:prstGeom>
          <a:noFill/>
        </p:spPr>
      </p:pic>
      <p:pic>
        <p:nvPicPr>
          <p:cNvPr id="7173" name="Picture 5" descr="D:\ФОТО кабинет\SDC1267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14678" y="1142984"/>
            <a:ext cx="5643602" cy="3857652"/>
          </a:xfrm>
          <a:prstGeom prst="rect">
            <a:avLst/>
          </a:prstGeom>
          <a:noFill/>
        </p:spPr>
      </p:pic>
      <p:pic>
        <p:nvPicPr>
          <p:cNvPr id="7174" name="Picture 6" descr="D:\ФОТО кабинет\SDC12670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28596" y="3000372"/>
            <a:ext cx="5500726" cy="342902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Карточки для организации обучения</a:t>
            </a:r>
            <a:endParaRPr lang="ru-RU" dirty="0"/>
          </a:p>
        </p:txBody>
      </p:sp>
      <p:pic>
        <p:nvPicPr>
          <p:cNvPr id="6" name="Содержимое 3" descr="Изображение 08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1785918" y="1857364"/>
            <a:ext cx="2685913" cy="443388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8" name="Рисунок 5" descr="Изображение 08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1285860"/>
            <a:ext cx="2642418" cy="443388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4500530" y="1643050"/>
            <a:ext cx="464347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/>
              <a:t>Применяю как для самостоятельной работы всего класса, так и для организации индивидуальной работы учащихся. Карточки иногда выдаю школьникам и для домашних занятий.</a:t>
            </a:r>
            <a:endParaRPr lang="ru-RU" sz="2400" dirty="0"/>
          </a:p>
        </p:txBody>
      </p:sp>
      <p:pic>
        <p:nvPicPr>
          <p:cNvPr id="7" name="Picture 2" descr="D:\ФОТО кабинет\SDC1281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500694" y="4286256"/>
            <a:ext cx="3357586" cy="239100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1" name="Picture 3" descr="D:\ФОТО кабинет\SDC1281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14282" y="3500438"/>
            <a:ext cx="4357718" cy="259107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9" name="Рисунок 4" descr="Изображение 090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00034" y="3214686"/>
            <a:ext cx="2933700" cy="33813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2" name="Picture 4" descr="D:\ФОТО кабинет\SDC12816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214414" y="4214818"/>
            <a:ext cx="3929090" cy="246971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Материал для практических работ</a:t>
            </a:r>
            <a:endParaRPr lang="ru-RU" dirty="0"/>
          </a:p>
        </p:txBody>
      </p:sp>
      <p:pic>
        <p:nvPicPr>
          <p:cNvPr id="6146" name="Picture 2" descr="D:\ФОТО кабинет\SDC1282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1785926"/>
            <a:ext cx="4038600" cy="266304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6147" name="Picture 3" descr="D:\ФОТО кабинет\SDC1283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3357562"/>
            <a:ext cx="4038600" cy="266304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928694"/>
          </a:xfrm>
        </p:spPr>
        <p:txBody>
          <a:bodyPr/>
          <a:lstStyle/>
          <a:p>
            <a:pPr algn="ctr"/>
            <a:r>
              <a:rPr lang="ru-RU" dirty="0" smtClean="0"/>
              <a:t>Детскими руками…</a:t>
            </a:r>
            <a:endParaRPr lang="ru-RU" dirty="0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488" y="1428736"/>
            <a:ext cx="5929354" cy="2857520"/>
          </a:xfrm>
          <a:prstGeom prst="rect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71934" y="1285860"/>
            <a:ext cx="3907594" cy="5286412"/>
          </a:xfrm>
          <a:prstGeom prst="rect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</p:pic>
      <p:pic>
        <p:nvPicPr>
          <p:cNvPr id="7" name="Picture 3" descr="E:\Фото\МОИ УРОКИ с документами\мальчики с фигур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5720" y="1285860"/>
            <a:ext cx="3714776" cy="278608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8" name="Picture 2" descr="E:\Фото\МОИ УРОКИ с документами\девочки с парабол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42910" y="3143248"/>
            <a:ext cx="3992047" cy="299403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9" name="Picture 4" descr="E:\Фото\МОИ УРОКИ с документами\папка с миллим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214678" y="1071546"/>
            <a:ext cx="2786082" cy="385765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" name="Рисунок 199" descr="SDC10083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14282" y="4500570"/>
            <a:ext cx="2071702" cy="216587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Применение компьютерных программ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1428736"/>
            <a:ext cx="4281518" cy="4926189"/>
          </a:xfrm>
        </p:spPr>
        <p:txBody>
          <a:bodyPr>
            <a:normAutofit fontScale="92500"/>
          </a:bodyPr>
          <a:lstStyle/>
          <a:p>
            <a:pPr algn="just"/>
            <a:r>
              <a:rPr lang="ru-RU" dirty="0" smtClean="0">
                <a:cs typeface="Lucida Sans Unicode" pitchFamily="34" charset="0"/>
              </a:rPr>
              <a:t>Материал  для получения новых знаний учащимися беру, используя </a:t>
            </a:r>
            <a:r>
              <a:rPr lang="en-US" dirty="0" smtClean="0">
                <a:cs typeface="Lucida Sans Unicode" pitchFamily="34" charset="0"/>
              </a:rPr>
              <a:t>CD</a:t>
            </a:r>
            <a:r>
              <a:rPr lang="ru-RU" dirty="0" smtClean="0">
                <a:cs typeface="Lucida Sans Unicode" pitchFamily="34" charset="0"/>
              </a:rPr>
              <a:t>-диски «Уроки алгебры» Кирилла и </a:t>
            </a:r>
            <a:r>
              <a:rPr lang="ru-RU" dirty="0" err="1" smtClean="0">
                <a:cs typeface="Lucida Sans Unicode" pitchFamily="34" charset="0"/>
              </a:rPr>
              <a:t>Мефодия</a:t>
            </a:r>
            <a:r>
              <a:rPr lang="ru-RU" dirty="0" smtClean="0">
                <a:cs typeface="Lucida Sans Unicode" pitchFamily="34" charset="0"/>
              </a:rPr>
              <a:t> для 8-11 классов, «Уроки геометрии» Кирилла и </a:t>
            </a:r>
            <a:r>
              <a:rPr lang="ru-RU" dirty="0" err="1" smtClean="0">
                <a:cs typeface="Lucida Sans Unicode" pitchFamily="34" charset="0"/>
              </a:rPr>
              <a:t>Мефодия</a:t>
            </a:r>
            <a:r>
              <a:rPr lang="ru-RU" dirty="0" smtClean="0">
                <a:cs typeface="Lucida Sans Unicode" pitchFamily="34" charset="0"/>
              </a:rPr>
              <a:t> для 9-11 классов, «Умник – ПО» </a:t>
            </a:r>
            <a:r>
              <a:rPr lang="ru-RU" dirty="0" err="1" smtClean="0">
                <a:cs typeface="Lucida Sans Unicode" pitchFamily="34" charset="0"/>
              </a:rPr>
              <a:t>по</a:t>
            </a:r>
            <a:r>
              <a:rPr lang="ru-RU" dirty="0" smtClean="0">
                <a:cs typeface="Lucida Sans Unicode" pitchFamily="34" charset="0"/>
              </a:rPr>
              <a:t> математике и геометрии для 7-11 классов, «Живая математика», «Готовимся к ЕГЭ», интернет.</a:t>
            </a:r>
          </a:p>
          <a:p>
            <a:pPr algn="just"/>
            <a:endParaRPr lang="ru-RU" dirty="0">
              <a:latin typeface="Constantia" pitchFamily="18" charset="0"/>
            </a:endParaRPr>
          </a:p>
        </p:txBody>
      </p:sp>
      <p:pic>
        <p:nvPicPr>
          <p:cNvPr id="5" name="Picture 2" descr="D:\новые фото\SDC1268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4648200" y="2623344"/>
            <a:ext cx="4038600" cy="30289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928694"/>
          </a:xfrm>
        </p:spPr>
        <p:txBody>
          <a:bodyPr/>
          <a:lstStyle/>
          <a:p>
            <a:pPr algn="ctr"/>
            <a:r>
              <a:rPr lang="ru-RU" dirty="0" smtClean="0"/>
              <a:t>О себе</a:t>
            </a:r>
            <a:endParaRPr lang="ru-RU" dirty="0"/>
          </a:p>
        </p:txBody>
      </p:sp>
      <p:pic>
        <p:nvPicPr>
          <p:cNvPr id="7" name="Picture 2" descr="D:\Фото\DSC0009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786314" y="1071546"/>
            <a:ext cx="4038600" cy="2743198"/>
          </a:xfrm>
          <a:prstGeom prst="rect">
            <a:avLst/>
          </a:prstGeom>
          <a:noFill/>
        </p:spPr>
      </p:pic>
      <p:pic>
        <p:nvPicPr>
          <p:cNvPr id="8" name="Содержимое 4" descr="Фото058"/>
          <p:cNvPicPr>
            <a:picLocks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143372" y="2643182"/>
            <a:ext cx="2714620" cy="3929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 descr="H:\Мордовских Н.В\Площадка\Изображение 003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4857752" y="3643314"/>
            <a:ext cx="4039985" cy="3029989"/>
          </a:xfrm>
          <a:noFill/>
          <a:ln>
            <a:prstDash val="solid"/>
          </a:ln>
        </p:spPr>
      </p:pic>
      <p:pic>
        <p:nvPicPr>
          <p:cNvPr id="5" name="Picture 2" descr="E:\нв 05 11\Изображение 010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000496" y="1643050"/>
            <a:ext cx="4572032" cy="3804073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14282" y="1714488"/>
            <a:ext cx="364333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5760" indent="-256032">
              <a:buFont typeface="Wingdings 3"/>
              <a:buChar char=""/>
              <a:defRPr/>
            </a:pPr>
            <a:r>
              <a:rPr lang="ru-RU" sz="2200" b="1" dirty="0" smtClean="0"/>
              <a:t>Образование - высшее,  БГПИ, 1980 г.</a:t>
            </a:r>
          </a:p>
          <a:p>
            <a:pPr marL="365760" indent="-256032">
              <a:buFont typeface="Wingdings 3"/>
              <a:buChar char=""/>
              <a:defRPr/>
            </a:pPr>
            <a:r>
              <a:rPr lang="ru-RU" sz="2200" b="1" dirty="0" smtClean="0"/>
              <a:t>Специальность – учитель  математики и физики.</a:t>
            </a:r>
          </a:p>
          <a:p>
            <a:pPr marL="365760" indent="-256032">
              <a:buFont typeface="Wingdings 3"/>
              <a:buChar char=""/>
              <a:defRPr/>
            </a:pPr>
            <a:r>
              <a:rPr lang="ru-RU" sz="2200" b="1" dirty="0" smtClean="0"/>
              <a:t>Стаж работы- 32 года </a:t>
            </a:r>
          </a:p>
          <a:p>
            <a:pPr marL="365760" indent="-256032">
              <a:buFont typeface="Wingdings 3"/>
              <a:buChar char=""/>
              <a:defRPr/>
            </a:pPr>
            <a:r>
              <a:rPr lang="ru-RU" sz="2200" b="1" dirty="0" smtClean="0"/>
              <a:t>Стаж работы в данном учреждении –12 лет</a:t>
            </a:r>
          </a:p>
          <a:p>
            <a:pPr marL="365760" indent="-256032">
              <a:buFont typeface="Wingdings 3"/>
              <a:buChar char=""/>
              <a:defRPr/>
            </a:pPr>
            <a:r>
              <a:rPr lang="ru-RU" sz="2200" b="1" dirty="0" smtClean="0"/>
              <a:t>Квалификационная категория – первая </a:t>
            </a:r>
          </a:p>
          <a:p>
            <a:endParaRPr lang="ru-RU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928694"/>
          </a:xfrm>
        </p:spPr>
        <p:txBody>
          <a:bodyPr/>
          <a:lstStyle/>
          <a:p>
            <a:pPr algn="ctr"/>
            <a:r>
              <a:rPr lang="ru-RU" dirty="0" smtClean="0"/>
              <a:t>Электронный материал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4389120"/>
          </a:xfrm>
        </p:spPr>
        <p:txBody>
          <a:bodyPr/>
          <a:lstStyle/>
          <a:p>
            <a:pPr algn="just"/>
            <a:r>
              <a:rPr lang="ru-RU" dirty="0" smtClean="0"/>
              <a:t>Кроме бумажного дидактического материала, накоплено очень много материала в электронном виде, который также систематизирован и находится в компьютере. </a:t>
            </a:r>
            <a:endParaRPr lang="ru-RU" dirty="0"/>
          </a:p>
        </p:txBody>
      </p:sp>
      <p:pic>
        <p:nvPicPr>
          <p:cNvPr id="5" name="Picture 2" descr="D:\новые фото\SDC1268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3929066"/>
            <a:ext cx="3896796" cy="2565407"/>
          </a:xfrm>
          <a:prstGeom prst="rect">
            <a:avLst/>
          </a:prstGeom>
          <a:noFill/>
        </p:spPr>
      </p:pic>
      <p:pic>
        <p:nvPicPr>
          <p:cNvPr id="6" name="Picture 3" descr="D:\новые фото\SDC1268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00364" y="3857628"/>
            <a:ext cx="4286249" cy="2786058"/>
          </a:xfrm>
          <a:prstGeom prst="rect">
            <a:avLst/>
          </a:prstGeom>
          <a:noFill/>
        </p:spPr>
      </p:pic>
      <p:pic>
        <p:nvPicPr>
          <p:cNvPr id="7" name="Picture 5" descr="D:\новые фото\SDC1268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7158" y="2928934"/>
            <a:ext cx="4019544" cy="2643206"/>
          </a:xfrm>
          <a:prstGeom prst="rect">
            <a:avLst/>
          </a:prstGeom>
          <a:noFill/>
        </p:spPr>
      </p:pic>
      <p:pic>
        <p:nvPicPr>
          <p:cNvPr id="4" name="Picture 4" descr="D:\новые фото\SDC12686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500562" y="2714620"/>
            <a:ext cx="4429124" cy="2254106"/>
          </a:xfrm>
          <a:prstGeom prst="rect">
            <a:avLst/>
          </a:prstGeom>
          <a:noFill/>
        </p:spPr>
      </p:pic>
      <p:pic>
        <p:nvPicPr>
          <p:cNvPr id="8" name="Picture 4" descr="D:\новые фото\SDC12683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429124" y="4500570"/>
            <a:ext cx="3643306" cy="171451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7358082" y="6215082"/>
            <a:ext cx="1428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hlinkClick r:id="rId7" action="ppaction://hlinksldjump"/>
              </a:rPr>
              <a:t>4 слайд</a:t>
            </a:r>
            <a:endParaRPr lang="ru-RU" sz="20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3. Роль кабинета математики в учебной деятельности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00174"/>
            <a:ext cx="8229600" cy="4857784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 smtClean="0"/>
              <a:t>Кабинет предназначен в первую очередь для того, чтобы обеспечить успешную деятельность каждого ученика. Оборудование кабинета настраивает на серьезную работу и способствует  активизации познавательной деятельности и развития творческого потенциала учащихся. </a:t>
            </a:r>
          </a:p>
          <a:p>
            <a:pPr algn="just"/>
            <a:r>
              <a:rPr lang="ru-RU" dirty="0" smtClean="0"/>
              <a:t>Оборудование кабинета мультимедийным комплексом позволяет проводить уроки с применением современных образовательных технологий и осуществлять проектную деятельность с использованием информационных технологий. 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928694"/>
          </a:xfrm>
        </p:spPr>
        <p:txBody>
          <a:bodyPr/>
          <a:lstStyle/>
          <a:p>
            <a:r>
              <a:rPr lang="ru-RU" dirty="0" smtClean="0"/>
              <a:t>Когда не было компьютера…</a:t>
            </a:r>
            <a:endParaRPr lang="ru-RU" dirty="0"/>
          </a:p>
        </p:txBody>
      </p:sp>
      <p:pic>
        <p:nvPicPr>
          <p:cNvPr id="4" name="Picture 4" descr="D:\Фото\Folder\Фотографии Надежды Васильевны\SL37026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57752" y="1357298"/>
            <a:ext cx="4039985" cy="3029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D:\Фото\Folder\Фотографии Надежды Васильевны\SL37026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1357298"/>
            <a:ext cx="4041775" cy="303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D:\Фото\фотографии\DSC0017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4714876" y="3500438"/>
            <a:ext cx="4041775" cy="3030538"/>
          </a:xfrm>
          <a:prstGeom prst="rect">
            <a:avLst/>
          </a:prstGeom>
          <a:ln w="57150">
            <a:solidFill>
              <a:schemeClr val="bg2">
                <a:lumMod val="50000"/>
              </a:schemeClr>
            </a:solidFill>
          </a:ln>
        </p:spPr>
      </p:pic>
      <p:pic>
        <p:nvPicPr>
          <p:cNvPr id="7" name="Picture 2" descr="D:\Фото\Folder\-0010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2714620"/>
            <a:ext cx="3154362" cy="394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D:\ВСЕ с рабочего стола\Новая папка\фото апрель\100_1485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071670" y="2500306"/>
            <a:ext cx="3974468" cy="298132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F:\кабинет\фото для през о кабинете\SDC1007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488" y="1000108"/>
            <a:ext cx="3230042" cy="24225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857256"/>
          </a:xfrm>
        </p:spPr>
        <p:txBody>
          <a:bodyPr/>
          <a:lstStyle/>
          <a:p>
            <a:pPr algn="ctr"/>
            <a:r>
              <a:rPr lang="ru-RU" dirty="0" smtClean="0"/>
              <a:t>С компьютером…</a:t>
            </a:r>
            <a:endParaRPr lang="ru-RU" dirty="0"/>
          </a:p>
        </p:txBody>
      </p:sp>
      <p:pic>
        <p:nvPicPr>
          <p:cNvPr id="4" name="Picture 4" descr="E:\Мордовских\P210036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5008" y="1571612"/>
            <a:ext cx="3143272" cy="235745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6" name="Picture 6" descr="E:\Мордовских\P210037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643570" y="4214818"/>
            <a:ext cx="3238157" cy="242889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7" name="Picture 2" descr="E:\Фото\ФОТО Январь\SDC10404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42844" y="1428736"/>
            <a:ext cx="2783415" cy="208756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8" name="Picture 2" descr="E:\Фото\ФОТО Январь\SDC10405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428860" y="2857496"/>
            <a:ext cx="3896796" cy="292259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9" name="Picture 2" descr="F:\кабинет\фото для през о кабинете\SDC10060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85720" y="4286256"/>
            <a:ext cx="3000396" cy="225029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D:\ВСЕ с рабочего стола\Новая папка\фото мои 2\SDC10599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1785926"/>
            <a:ext cx="3424844" cy="256863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857256"/>
          </a:xfrm>
        </p:spPr>
        <p:txBody>
          <a:bodyPr/>
          <a:lstStyle/>
          <a:p>
            <a:pPr algn="ctr"/>
            <a:r>
              <a:rPr lang="ru-RU" dirty="0" smtClean="0"/>
              <a:t>Проектные работы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500034" y="1142984"/>
            <a:ext cx="4040188" cy="659352"/>
          </a:xfrm>
        </p:spPr>
        <p:txBody>
          <a:bodyPr/>
          <a:lstStyle/>
          <a:p>
            <a:pPr algn="ctr"/>
            <a:r>
              <a:rPr lang="ru-RU" dirty="0" smtClean="0"/>
              <a:t>Подготовка  проекта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half" idx="3"/>
          </p:nvPr>
        </p:nvSpPr>
        <p:spPr>
          <a:xfrm>
            <a:off x="4572000" y="1071546"/>
            <a:ext cx="4041775" cy="654843"/>
          </a:xfrm>
        </p:spPr>
        <p:txBody>
          <a:bodyPr/>
          <a:lstStyle/>
          <a:p>
            <a:pPr algn="ctr"/>
            <a:r>
              <a:rPr lang="ru-RU" dirty="0" smtClean="0"/>
              <a:t>Защита проекта</a:t>
            </a:r>
            <a:endParaRPr lang="ru-RU" dirty="0"/>
          </a:p>
        </p:txBody>
      </p:sp>
      <p:pic>
        <p:nvPicPr>
          <p:cNvPr id="11" name="Picture 4" descr="D:\ВСЕ с рабочего стола\Новая папка\фото апрель\100_1442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email"/>
          <a:stretch>
            <a:fillRect/>
          </a:stretch>
        </p:blipFill>
        <p:spPr bwMode="auto">
          <a:xfrm>
            <a:off x="4714876" y="1714488"/>
            <a:ext cx="3071834" cy="230476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4" name="Picture 2" descr="D:\ВСЕ с рабочего стола\Новая папка\фото мои 2\SDC1060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14348" y="4214818"/>
            <a:ext cx="3515794" cy="220821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" name="Picture 2" descr="E:\Фото\ФОТО Январь\SDC10393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000760" y="3071810"/>
            <a:ext cx="2952771" cy="221457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2" name="Picture 2" descr="E:\Фото\SDC10772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500562" y="4286256"/>
            <a:ext cx="3039540" cy="227965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Презентации, выполненные учащимися</a:t>
            </a:r>
            <a:endParaRPr lang="ru-RU" dirty="0"/>
          </a:p>
        </p:txBody>
      </p:sp>
      <p:pic>
        <p:nvPicPr>
          <p:cNvPr id="6" name="Picture 4" descr="D:\новые фото\SDC1271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3786190"/>
            <a:ext cx="4305296" cy="2786082"/>
          </a:xfrm>
          <a:prstGeom prst="rect">
            <a:avLst/>
          </a:prstGeom>
          <a:noFill/>
        </p:spPr>
      </p:pic>
      <p:pic>
        <p:nvPicPr>
          <p:cNvPr id="7" name="Picture 4" descr="D:\новые фото\SDC12699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7159" y="1285860"/>
            <a:ext cx="4071966" cy="2892895"/>
          </a:xfrm>
          <a:prstGeom prst="rect">
            <a:avLst/>
          </a:prstGeom>
          <a:noFill/>
        </p:spPr>
      </p:pic>
      <p:pic>
        <p:nvPicPr>
          <p:cNvPr id="8" name="Picture 2" descr="D:\новые фото\SDC12697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357422" y="3071810"/>
            <a:ext cx="4212176" cy="2786082"/>
          </a:xfrm>
          <a:prstGeom prst="rect">
            <a:avLst/>
          </a:prstGeom>
          <a:noFill/>
        </p:spPr>
      </p:pic>
      <p:pic>
        <p:nvPicPr>
          <p:cNvPr id="9" name="Picture 3" descr="D:\новые фото\SDC12698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14282" y="4071942"/>
            <a:ext cx="3857652" cy="2504988"/>
          </a:xfrm>
          <a:prstGeom prst="rect">
            <a:avLst/>
          </a:prstGeom>
          <a:noFill/>
        </p:spPr>
      </p:pic>
      <p:pic>
        <p:nvPicPr>
          <p:cNvPr id="5" name="Picture 3" descr="D:\новые фото\SDC12704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214414" y="1785926"/>
            <a:ext cx="4286248" cy="2703040"/>
          </a:xfrm>
          <a:prstGeom prst="rect">
            <a:avLst/>
          </a:prstGeom>
          <a:noFill/>
        </p:spPr>
      </p:pic>
      <p:pic>
        <p:nvPicPr>
          <p:cNvPr id="4" name="Picture 2" descr="D:\новые фото\SDC12708.JPG"/>
          <p:cNvPicPr>
            <a:picLocks noGrp="1" noChangeAspect="1" noChangeArrowheads="1"/>
          </p:cNvPicPr>
          <p:nvPr>
            <p:ph idx="1"/>
          </p:nvPr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286380" y="1285860"/>
            <a:ext cx="3611880" cy="235253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Информационный материал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895864"/>
          </a:xfrm>
        </p:spPr>
        <p:txBody>
          <a:bodyPr/>
          <a:lstStyle/>
          <a:p>
            <a:pPr algn="just"/>
            <a:r>
              <a:rPr lang="ru-RU" dirty="0" smtClean="0"/>
              <a:t>В кабинете сосредоточен необходимый информационный материал:</a:t>
            </a:r>
          </a:p>
          <a:p>
            <a:pPr algn="just"/>
            <a:r>
              <a:rPr lang="ru-RU" dirty="0" smtClean="0"/>
              <a:t>Задачи олимпиадного характера,</a:t>
            </a:r>
          </a:p>
          <a:p>
            <a:pPr algn="just"/>
            <a:r>
              <a:rPr lang="ru-RU" dirty="0" smtClean="0"/>
              <a:t>Исторический материал,</a:t>
            </a:r>
          </a:p>
          <a:p>
            <a:pPr algn="just"/>
            <a:r>
              <a:rPr lang="ru-RU" dirty="0" smtClean="0"/>
              <a:t>Математический календарь,</a:t>
            </a:r>
          </a:p>
          <a:p>
            <a:pPr algn="just"/>
            <a:r>
              <a:rPr lang="ru-RU" dirty="0" smtClean="0"/>
              <a:t>Сегодня на уроке,</a:t>
            </a:r>
          </a:p>
          <a:p>
            <a:pPr algn="just"/>
            <a:r>
              <a:rPr lang="ru-RU" dirty="0" smtClean="0"/>
              <a:t>Готовься к зачету,</a:t>
            </a:r>
          </a:p>
          <a:p>
            <a:pPr algn="just"/>
            <a:r>
              <a:rPr lang="ru-RU" dirty="0" smtClean="0"/>
              <a:t>Как решить задачу,</a:t>
            </a:r>
          </a:p>
          <a:p>
            <a:pPr algn="just"/>
            <a:r>
              <a:rPr lang="ru-RU" dirty="0" smtClean="0"/>
              <a:t>Как работать с математическим текстом,</a:t>
            </a:r>
          </a:p>
          <a:p>
            <a:pPr algn="just"/>
            <a:r>
              <a:rPr lang="ru-RU" dirty="0" smtClean="0"/>
              <a:t>Математическая жизнь школы и др.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:\ВСЕ с рабочего стола\Новая папка\С флэшки\Фото мое\НВ09 11\Изображение 00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1500174"/>
            <a:ext cx="2286016" cy="3212710"/>
          </a:xfrm>
          <a:prstGeom prst="snip2Diag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26" name="Picture 2" descr="D:\ФОТО кабинет\SDC1265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3714752"/>
            <a:ext cx="3643338" cy="273250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Информационный материал (приложение )</a:t>
            </a:r>
            <a:endParaRPr lang="ru-RU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643174" y="1500174"/>
            <a:ext cx="4394272" cy="2373314"/>
          </a:xfrm>
          <a:prstGeom prst="rect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572000" y="4214818"/>
            <a:ext cx="4357718" cy="2188024"/>
          </a:xfrm>
          <a:prstGeom prst="rect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</p:pic>
      <p:pic>
        <p:nvPicPr>
          <p:cNvPr id="4" name="Picture 5" descr="D:\ВСЕ с рабочего стола\Новая папка\С флэшки\Фото мое\НВ09 11\Изображение 008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072198" y="1571612"/>
            <a:ext cx="2571768" cy="2996738"/>
          </a:xfrm>
          <a:prstGeom prst="snip2Same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143108" y="3929066"/>
            <a:ext cx="4389475" cy="2643206"/>
          </a:xfrm>
          <a:prstGeom prst="rect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571736" y="2071678"/>
            <a:ext cx="3851275" cy="4057650"/>
          </a:xfrm>
          <a:prstGeom prst="rect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6715140" y="6286520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hlinkClick r:id="rId9" action="ppaction://hlinksldjump"/>
              </a:rPr>
              <a:t>4 слайд</a:t>
            </a:r>
            <a:endParaRPr lang="ru-RU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4. Роль кабинета математики во внеклассной деятельности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895864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Жизнь в кабинете не заканчивается со звонком с последнего урока. В кабинете ведется активная внеклассная работа, организуются предметные недели, занятия математического кружка, проводятся классные часы, праздники и др. (см. </a:t>
            </a:r>
            <a:r>
              <a:rPr lang="ru-RU" dirty="0" smtClean="0">
                <a:hlinkClick r:id="rId2" action="ppaction://hlinksldjump"/>
              </a:rPr>
              <a:t>слайд</a:t>
            </a:r>
            <a:r>
              <a:rPr lang="ru-RU" dirty="0" smtClean="0"/>
              <a:t>).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71736" y="3786190"/>
            <a:ext cx="3918141" cy="2428892"/>
          </a:xfrm>
          <a:prstGeom prst="rect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285720" y="285728"/>
          <a:ext cx="8643998" cy="62151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357950" y="6143644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hlinkClick r:id="rId6" action="ppaction://hlinksldjump"/>
              </a:rPr>
              <a:t>28 слайд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Цель презентации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Представить результаты проделанной работы по оформлению, оснащению и организации работы кабинета математики</a:t>
            </a:r>
            <a:endParaRPr lang="ru-RU" dirty="0"/>
          </a:p>
        </p:txBody>
      </p:sp>
      <p:pic>
        <p:nvPicPr>
          <p:cNvPr id="8" name="Рисунок 4" descr="D:\Фото\МОИ УРОКИ с документами\Кабинет математики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57686" y="3500438"/>
            <a:ext cx="391477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D:\ФОТО кабинет\SDC1265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3714752"/>
            <a:ext cx="3500462" cy="228601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00562" y="1142984"/>
            <a:ext cx="4286280" cy="3000396"/>
          </a:xfrm>
          <a:prstGeom prst="rect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857256"/>
          </a:xfrm>
        </p:spPr>
        <p:txBody>
          <a:bodyPr/>
          <a:lstStyle/>
          <a:p>
            <a:pPr algn="ctr"/>
            <a:r>
              <a:rPr lang="ru-RU" dirty="0" smtClean="0"/>
              <a:t>На занятии кружка</a:t>
            </a:r>
            <a:endParaRPr lang="ru-RU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282" y="857232"/>
            <a:ext cx="4560685" cy="3316308"/>
          </a:xfrm>
          <a:prstGeom prst="rect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000100" y="1928802"/>
            <a:ext cx="4597405" cy="2898782"/>
          </a:xfrm>
          <a:prstGeom prst="rect">
            <a:avLst/>
          </a:prstGeom>
          <a:blipFill dpi="0" rotWithShape="0">
            <a:blip r:embed="rId5" cstate="email"/>
            <a:srcRect/>
            <a:stretch>
              <a:fillRect/>
            </a:stretch>
          </a:blipFill>
          <a:ln w="9525">
            <a:solidFill>
              <a:schemeClr val="accent1"/>
            </a:solidFill>
            <a:round/>
            <a:headEnd/>
            <a:tailEnd/>
          </a:ln>
        </p:spPr>
        <p:txBody>
          <a:bodyPr lIns="90000" tIns="73224" rIns="90000" bIns="45000" anchor="ctr" anchorCtr="1"/>
          <a:lstStyle/>
          <a:p>
            <a:pPr algn="ctr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ru-RU" sz="3200" b="1" i="1">
                <a:solidFill>
                  <a:srgbClr val="FFFFFF"/>
                </a:solidFill>
              </a:rPr>
              <a:t>Игра «Звездный час»</a:t>
            </a:r>
          </a:p>
        </p:txBody>
      </p:sp>
      <p:pic>
        <p:nvPicPr>
          <p:cNvPr id="8" name="Picture 4" descr="D:\ВСЕ с рабочего стола\Новая папка\С флэшки\Фото мое\для НВ ФОТО\Изображение 004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143504" y="3571876"/>
            <a:ext cx="3801546" cy="285115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71472" y="3929066"/>
            <a:ext cx="4214842" cy="2747548"/>
          </a:xfrm>
          <a:prstGeom prst="rect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78581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Газета «Арифметейка»</a:t>
            </a:r>
            <a:endParaRPr lang="ru-RU" dirty="0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43702" y="1357298"/>
            <a:ext cx="2303006" cy="4389437"/>
          </a:xfrm>
          <a:prstGeom prst="rect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282" y="1142984"/>
            <a:ext cx="2731833" cy="4706953"/>
          </a:xfrm>
          <a:prstGeom prst="rect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</p:pic>
      <p:pic>
        <p:nvPicPr>
          <p:cNvPr id="2050" name="Picture 2" descr="D:\ФОТО кабинет\SDC12653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143240" y="1214422"/>
            <a:ext cx="3747872" cy="507209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7" name="Picture 3" descr="D:\ВСЕ с рабочего стола\Новая папка\С флэшки\Фото мое\НВ09 11\Изображение 007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500166" y="2857496"/>
            <a:ext cx="2714644" cy="3837945"/>
          </a:xfrm>
          <a:prstGeom prst="snip1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857256"/>
          </a:xfrm>
        </p:spPr>
        <p:txBody>
          <a:bodyPr/>
          <a:lstStyle/>
          <a:p>
            <a:pPr algn="ctr"/>
            <a:r>
              <a:rPr lang="ru-RU" dirty="0" smtClean="0"/>
              <a:t>Страницы из журнала</a:t>
            </a:r>
            <a:endParaRPr lang="ru-RU" dirty="0"/>
          </a:p>
        </p:txBody>
      </p:sp>
      <p:pic>
        <p:nvPicPr>
          <p:cNvPr id="1026" name="Picture 2" descr="D:\ФОТО кабинет\SDC1276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1285860"/>
            <a:ext cx="3786182" cy="249889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6" name="Picture 2" descr="D:\ФОТО кабинет\SDC1276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72066" y="1214422"/>
            <a:ext cx="3827861" cy="251903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7" name="Picture 3" descr="D:\ФОТО кабинет\SDC1276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8596" y="4214818"/>
            <a:ext cx="3714776" cy="244196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8" name="Picture 4" descr="D:\ФОТО кабинет\SDC12764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15008" y="4071942"/>
            <a:ext cx="2738149" cy="257176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8581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Дополнительные занятия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785794"/>
            <a:ext cx="8229600" cy="5110178"/>
          </a:xfrm>
        </p:spPr>
        <p:txBody>
          <a:bodyPr/>
          <a:lstStyle/>
          <a:p>
            <a:r>
              <a:rPr lang="ru-RU" dirty="0" smtClean="0"/>
              <a:t>В кабинете проходят дополнительные занятия, где дети:</a:t>
            </a:r>
          </a:p>
          <a:p>
            <a:r>
              <a:rPr lang="ru-RU" dirty="0" smtClean="0"/>
              <a:t>Разбирают материал, который недопоняли на уроке,</a:t>
            </a:r>
          </a:p>
          <a:p>
            <a:r>
              <a:rPr lang="ru-RU" dirty="0" smtClean="0"/>
              <a:t>Решают нестандартные задачи, </a:t>
            </a:r>
          </a:p>
          <a:p>
            <a:r>
              <a:rPr lang="ru-RU" dirty="0" smtClean="0"/>
              <a:t>Пишут математические сочинения,</a:t>
            </a:r>
          </a:p>
          <a:p>
            <a:r>
              <a:rPr lang="ru-RU" dirty="0" smtClean="0"/>
              <a:t>Составляют кроссворды и ребусы.</a:t>
            </a:r>
            <a:endParaRPr lang="ru-RU" dirty="0"/>
          </a:p>
        </p:txBody>
      </p:sp>
      <p:pic>
        <p:nvPicPr>
          <p:cNvPr id="4" name="Picture 3" descr="D:\ВСЕ с рабочего стола\Новая папка\С флэшки\Фото мое\фото ноябрь\SDC1003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5008" y="4214818"/>
            <a:ext cx="3238523" cy="242889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3074" name="Picture 2" descr="D:\ФОТО кабинет\SDC1277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3929066"/>
            <a:ext cx="4071966" cy="276822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3075" name="Picture 3" descr="D:\ФОТО кабинет\SDC1278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86314" y="1785926"/>
            <a:ext cx="4143404" cy="307183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7" name="Picture 2" descr="D:\ФОТО кабинет\SDC12623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571736" y="4071942"/>
            <a:ext cx="3420543" cy="25654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D:\новые фото\SDC1270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14612" y="2285992"/>
            <a:ext cx="4305296" cy="278608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Оформляют исследовательскую работу</a:t>
            </a:r>
            <a:endParaRPr lang="ru-RU" dirty="0"/>
          </a:p>
        </p:txBody>
      </p:sp>
      <p:pic>
        <p:nvPicPr>
          <p:cNvPr id="4" name="Picture 5" descr="D:\ВСЕ с рабочего стола\Новая папка\С флэшки\Фото мое\для НВ ФОТО\Изображение 01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29190" y="1500174"/>
            <a:ext cx="3994265" cy="299258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5" name="Picture 6" descr="D:\ВСЕ с рабочего стола\Новая папка\С флэшки\Фото мое\для НВ ФОТО\Изображение 01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5720" y="1500174"/>
            <a:ext cx="4071966" cy="30539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6" name="Picture 3" descr="D:\ВСЕ с рабочего стола\Новая папка\фото мои 2\SDC1050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1472" y="3929066"/>
            <a:ext cx="4140738" cy="26769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7" name="Picture 2" descr="D:\новые фото\SDC12703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072066" y="3929066"/>
            <a:ext cx="3783548" cy="249396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857256"/>
          </a:xfrm>
        </p:spPr>
        <p:txBody>
          <a:bodyPr/>
          <a:lstStyle/>
          <a:p>
            <a:pPr algn="ctr"/>
            <a:r>
              <a:rPr lang="ru-RU" dirty="0" smtClean="0"/>
              <a:t>Предметная декада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110178"/>
          </a:xfrm>
        </p:spPr>
        <p:txBody>
          <a:bodyPr/>
          <a:lstStyle/>
          <a:p>
            <a:pPr marL="431800" indent="-323850" algn="just">
              <a:buSzPct val="45000"/>
              <a:buFont typeface="Wingdings" charset="2"/>
              <a:buChar char="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ru-RU" sz="2400" dirty="0" smtClean="0"/>
              <a:t>Математические недели проводятся под девизом:</a:t>
            </a:r>
            <a:r>
              <a:rPr lang="ru-RU" dirty="0" smtClean="0"/>
              <a:t> </a:t>
            </a:r>
            <a:r>
              <a:rPr lang="ru-RU" i="1" dirty="0" smtClean="0">
                <a:solidFill>
                  <a:srgbClr val="FF0000"/>
                </a:solidFill>
              </a:rPr>
              <a:t>«Предмет математики настолько серьезен, что полезно не упускать случая, сделать его немного занимательным». (Паскаль Б.)</a:t>
            </a:r>
          </a:p>
          <a:p>
            <a:pPr marL="431800" indent="-323850" algn="just">
              <a:buSzPct val="45000"/>
              <a:buFont typeface="Wingdings" charset="2"/>
              <a:buChar char="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ru-RU" sz="2400" dirty="0" smtClean="0"/>
              <a:t>Вывешивается плакат: </a:t>
            </a:r>
            <a:r>
              <a:rPr lang="ru-RU" i="1" dirty="0" smtClean="0">
                <a:solidFill>
                  <a:srgbClr val="FF0000"/>
                </a:solidFill>
              </a:rPr>
              <a:t>«Математика — царица всех наук, в неделе математики прими участие, друг!» </a:t>
            </a:r>
          </a:p>
          <a:p>
            <a:pPr marL="431800" indent="-323850" algn="just">
              <a:buSzPct val="45000"/>
              <a:buFont typeface="Wingdings" charset="2"/>
              <a:buChar char="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ru-RU" sz="2400" dirty="0" smtClean="0"/>
              <a:t>Советом кабинета составляется план проведения недели и утверждается на МО учителей математики и физики.</a:t>
            </a:r>
          </a:p>
          <a:p>
            <a:endParaRPr lang="ru-RU" dirty="0"/>
          </a:p>
        </p:txBody>
      </p:sp>
      <p:pic>
        <p:nvPicPr>
          <p:cNvPr id="4" name="Picture 2" descr="D:\ФОТО кабинет\SDC1283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57356" y="2857496"/>
            <a:ext cx="5643602" cy="376240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857256"/>
          </a:xfrm>
        </p:spPr>
        <p:txBody>
          <a:bodyPr/>
          <a:lstStyle/>
          <a:p>
            <a:pPr algn="ctr"/>
            <a:r>
              <a:rPr lang="ru-RU" dirty="0" smtClean="0"/>
              <a:t>Предметная декада 1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00034" y="1142984"/>
            <a:ext cx="8229600" cy="4895864"/>
          </a:xfrm>
        </p:spPr>
        <p:txBody>
          <a:bodyPr/>
          <a:lstStyle/>
          <a:p>
            <a:pPr algn="just"/>
            <a:r>
              <a:rPr lang="ru-RU" dirty="0" smtClean="0"/>
              <a:t>Во время декады проходят различные конкурсы, викторины, олимпиады, математическая конференция, выставки ученических работ, игры и др. Такие мероприятия не только расширяют и углубляют знания, не только повышают интерес и прививают им определенные навыки, но и дают им творчески развиваться. </a:t>
            </a:r>
          </a:p>
          <a:p>
            <a:pPr algn="just"/>
            <a:endParaRPr lang="ru-RU" dirty="0"/>
          </a:p>
        </p:txBody>
      </p:sp>
      <p:pic>
        <p:nvPicPr>
          <p:cNvPr id="6" name="Picture 2" descr="E:\НВ3010\Изображение 03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10" y="4071942"/>
            <a:ext cx="3714776" cy="242889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928662" y="4143380"/>
            <a:ext cx="3143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Ребята составляют ребусы и кроссворды</a:t>
            </a:r>
            <a:endParaRPr lang="ru-RU" b="1" dirty="0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43504" y="3929066"/>
            <a:ext cx="3168960" cy="2643206"/>
          </a:xfrm>
          <a:prstGeom prst="rect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643570" y="6072206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Выставка работ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857256"/>
          </a:xfrm>
        </p:spPr>
        <p:txBody>
          <a:bodyPr/>
          <a:lstStyle/>
          <a:p>
            <a:pPr algn="ctr"/>
            <a:r>
              <a:rPr lang="ru-RU" dirty="0" smtClean="0"/>
              <a:t>Предметная декада 2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71802" y="1071546"/>
            <a:ext cx="4168780" cy="3126585"/>
          </a:xfrm>
          <a:prstGeom prst="rect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1142985"/>
            <a:ext cx="2661895" cy="3071834"/>
          </a:xfrm>
          <a:prstGeom prst="rect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14282" y="4286256"/>
            <a:ext cx="3000396" cy="2357454"/>
          </a:xfrm>
          <a:prstGeom prst="rect">
            <a:avLst/>
          </a:prstGeom>
          <a:blipFill dpi="0" rotWithShape="0">
            <a:blip r:embed="rId4" cstate="email"/>
            <a:srcRect/>
            <a:stretch>
              <a:fillRect/>
            </a:stretch>
          </a:blipFill>
          <a:ln w="9525">
            <a:solidFill>
              <a:schemeClr val="accent1"/>
            </a:solidFill>
            <a:round/>
            <a:headEnd/>
            <a:tailEnd/>
          </a:ln>
        </p:spPr>
        <p:txBody>
          <a:bodyPr lIns="90000" tIns="69695" rIns="90000" bIns="45000" anchor="ctr" anchorCtr="1"/>
          <a:lstStyle/>
          <a:p>
            <a:pPr algn="ctr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endParaRPr lang="ru-RU" sz="2800" b="1" i="1" dirty="0">
              <a:solidFill>
                <a:srgbClr val="2323DC"/>
              </a:solidFill>
            </a:endParaRPr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715140" y="2571744"/>
            <a:ext cx="2275830" cy="3000372"/>
          </a:xfrm>
          <a:prstGeom prst="rect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643306" y="3643314"/>
            <a:ext cx="2757127" cy="3054362"/>
          </a:xfrm>
          <a:prstGeom prst="rect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000100" y="1214422"/>
            <a:ext cx="61436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Ребята выступают с докладами</a:t>
            </a:r>
            <a:endParaRPr lang="ru-RU" sz="2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928694"/>
          </a:xfrm>
        </p:spPr>
        <p:txBody>
          <a:bodyPr/>
          <a:lstStyle/>
          <a:p>
            <a:pPr algn="ctr"/>
            <a:r>
              <a:rPr lang="ru-RU" dirty="0" smtClean="0"/>
              <a:t>Игра «Два угла»</a:t>
            </a:r>
            <a:endParaRPr lang="ru-RU" dirty="0"/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928670"/>
            <a:ext cx="4869401" cy="2928958"/>
          </a:xfrm>
          <a:prstGeom prst="rect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00034" y="1643050"/>
            <a:ext cx="19396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tabLst>
                <a:tab pos="723900" algn="l"/>
                <a:tab pos="1447800" algn="l"/>
                <a:tab pos="2171700" algn="l"/>
                <a:tab pos="2895600" algn="l"/>
              </a:tabLst>
            </a:pPr>
            <a:r>
              <a:rPr lang="ru-RU" b="1" i="1" dirty="0" smtClean="0">
                <a:solidFill>
                  <a:srgbClr val="000000"/>
                </a:solidFill>
              </a:rPr>
              <a:t>«Острый угол»</a:t>
            </a:r>
            <a:endParaRPr lang="ru-RU" b="1" i="1" dirty="0">
              <a:solidFill>
                <a:srgbClr val="000000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2910" y="2928934"/>
            <a:ext cx="2417010" cy="3695719"/>
          </a:xfrm>
          <a:prstGeom prst="rect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572132" y="928670"/>
            <a:ext cx="3286148" cy="2857520"/>
          </a:xfrm>
          <a:prstGeom prst="rect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571868" y="3214686"/>
            <a:ext cx="4221639" cy="3143272"/>
          </a:xfrm>
          <a:prstGeom prst="rect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572264" y="3286124"/>
            <a:ext cx="1444625" cy="4873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69695" rIns="90000" bIns="45000"/>
          <a:lstStyle/>
          <a:p>
            <a:pPr>
              <a:tabLst>
                <a:tab pos="723900" algn="l"/>
              </a:tabLst>
            </a:pPr>
            <a:r>
              <a:rPr lang="ru-RU" sz="2800" b="1" i="1" dirty="0">
                <a:solidFill>
                  <a:srgbClr val="000000"/>
                </a:solidFill>
              </a:rPr>
              <a:t>«Угол»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Разработки внеклассных мероприятий по предмету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00174"/>
            <a:ext cx="8229600" cy="5072098"/>
          </a:xfrm>
        </p:spPr>
        <p:txBody>
          <a:bodyPr/>
          <a:lstStyle/>
          <a:p>
            <a:pPr algn="just"/>
            <a:r>
              <a:rPr lang="ru-RU" dirty="0" smtClean="0"/>
              <a:t>В кабинете накоплены разработки внеклассных мероприятий как в электронном варианте, так и в бумажном. Есть работы учащихся с которыми они выступают на математической конференции, которая проходит в рамках предметной недели по математике. Весь накопленный материал систематизирован по годам.</a:t>
            </a:r>
            <a:endParaRPr lang="ru-RU" dirty="0"/>
          </a:p>
        </p:txBody>
      </p:sp>
      <p:pic>
        <p:nvPicPr>
          <p:cNvPr id="4" name="Picture 2" descr="D:\ФОТО кабинет\SDC1279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43042" y="3071810"/>
            <a:ext cx="5852583" cy="350046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78581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Содержание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142984"/>
          <a:ext cx="8229600" cy="51816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>
            <a:hlinkClick r:id="rId6" action="ppaction://hlinksldjump"/>
          </p:cNvPr>
          <p:cNvSpPr txBox="1"/>
          <p:nvPr/>
        </p:nvSpPr>
        <p:spPr>
          <a:xfrm>
            <a:off x="5857884" y="6215082"/>
            <a:ext cx="1500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1 слайд</a:t>
            </a:r>
            <a:endParaRPr lang="ru-RU" sz="20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928694"/>
          </a:xfrm>
        </p:spPr>
        <p:txBody>
          <a:bodyPr/>
          <a:lstStyle/>
          <a:p>
            <a:r>
              <a:rPr lang="ru-RU" dirty="0" smtClean="0"/>
              <a:t>Приложение </a:t>
            </a:r>
            <a:endParaRPr lang="ru-RU" dirty="0"/>
          </a:p>
        </p:txBody>
      </p:sp>
      <p:pic>
        <p:nvPicPr>
          <p:cNvPr id="7" name="Picture 2" descr="D:\ФОТО кабинет\SDC1277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86314" y="3571876"/>
            <a:ext cx="3495129" cy="3071834"/>
          </a:xfrm>
          <a:prstGeom prst="rect">
            <a:avLst/>
          </a:prstGeom>
          <a:noFill/>
        </p:spPr>
      </p:pic>
      <p:pic>
        <p:nvPicPr>
          <p:cNvPr id="7171" name="Picture 3" descr="D:\ФОТО кабинет\SDC1277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2844" y="1000108"/>
            <a:ext cx="6432549" cy="3214710"/>
          </a:xfrm>
          <a:prstGeom prst="rect">
            <a:avLst/>
          </a:prstGeom>
          <a:noFill/>
        </p:spPr>
      </p:pic>
      <p:pic>
        <p:nvPicPr>
          <p:cNvPr id="8" name="Picture 3" descr="D:\ФОТО кабинет\SDC1277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1472" y="3214686"/>
            <a:ext cx="3759122" cy="3494101"/>
          </a:xfrm>
          <a:prstGeom prst="rect">
            <a:avLst/>
          </a:prstGeom>
          <a:noFill/>
        </p:spPr>
      </p:pic>
      <p:pic>
        <p:nvPicPr>
          <p:cNvPr id="9" name="Picture 4" descr="D:\ФОТО кабинет\SDC12778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357818" y="214290"/>
            <a:ext cx="3133570" cy="3565539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7500958" y="6286520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6" action="ppaction://hlinksldjump"/>
              </a:rPr>
              <a:t>4 слайд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857256"/>
          </a:xfrm>
        </p:spPr>
        <p:txBody>
          <a:bodyPr/>
          <a:lstStyle/>
          <a:p>
            <a:pPr algn="ctr"/>
            <a:r>
              <a:rPr lang="ru-RU" dirty="0" smtClean="0"/>
              <a:t>Классное руководство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181616"/>
          </a:xfrm>
        </p:spPr>
        <p:txBody>
          <a:bodyPr/>
          <a:lstStyle/>
          <a:p>
            <a:pPr algn="just"/>
            <a:r>
              <a:rPr lang="ru-RU" dirty="0" smtClean="0"/>
              <a:t>Кабинет закреплен за учащимися 11 класса, поэтому кроме математических мероприятий здесь проводятся классные часы, праздники, идет подготовка к различным мероприятиям.</a:t>
            </a:r>
            <a:endParaRPr lang="ru-RU" dirty="0"/>
          </a:p>
        </p:txBody>
      </p:sp>
      <p:pic>
        <p:nvPicPr>
          <p:cNvPr id="4" name="Picture 3" descr="D:\ВСЕ с рабочего стола\Новая папка\С флэшки\Фото мое\НВ09 11\Изображение 01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15140" y="2786058"/>
            <a:ext cx="2227317" cy="257176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5" name="Рисунок 198" descr="Фото06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2928934"/>
            <a:ext cx="1647825" cy="1306512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6" name="Рисунок 1" descr="D:\Фото\ФОТО Январь\SDC1032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7158" y="4572008"/>
            <a:ext cx="1441450" cy="18573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7" name="Picture 2" descr="E:\Фото\SDC1052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357422" y="2857496"/>
            <a:ext cx="3662382" cy="257176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8" name="Picture 2" descr="E:\Фото\SDC10560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500430" y="4357694"/>
            <a:ext cx="3000396" cy="225029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857256"/>
          </a:xfrm>
        </p:spPr>
        <p:txBody>
          <a:bodyPr/>
          <a:lstStyle/>
          <a:p>
            <a:pPr algn="ctr"/>
            <a:r>
              <a:rPr lang="ru-RU" dirty="0" smtClean="0"/>
              <a:t>Классное руководство 1</a:t>
            </a:r>
            <a:endParaRPr lang="ru-RU" dirty="0"/>
          </a:p>
        </p:txBody>
      </p:sp>
      <p:pic>
        <p:nvPicPr>
          <p:cNvPr id="4098" name="Picture 2" descr="F:\кабинет\фото для през о кабинете\SDC1057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29190" y="1214422"/>
            <a:ext cx="3997862" cy="299839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5" name="Picture 2" descr="F:\кабинет\фото для през о кабинете\SDC1055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1214422"/>
            <a:ext cx="4182548" cy="292259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6" name="Picture 3" descr="F:\кабинет\фото для през о кабинете\SDC1059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3108" y="3571876"/>
            <a:ext cx="4373050" cy="285115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857256"/>
          </a:xfrm>
        </p:spPr>
        <p:txBody>
          <a:bodyPr/>
          <a:lstStyle/>
          <a:p>
            <a:pPr algn="ctr"/>
            <a:r>
              <a:rPr lang="ru-RU" dirty="0" smtClean="0"/>
              <a:t>Они создают уют в кабинете</a:t>
            </a:r>
            <a:endParaRPr lang="ru-RU" dirty="0"/>
          </a:p>
        </p:txBody>
      </p:sp>
      <p:pic>
        <p:nvPicPr>
          <p:cNvPr id="4" name="Picture 2" descr="E:\9 класс фото\SDC1022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86314" y="1428736"/>
            <a:ext cx="4138944" cy="310420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5" name="Picture 2" descr="E:\9 класс фото\SDC1023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1357298"/>
            <a:ext cx="3896796" cy="292259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6" name="Picture 2" descr="E:\9 класс фото\SDC1022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628206" y="3786190"/>
            <a:ext cx="3515794" cy="263684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7" name="Рисунок 6" descr="Изображение 111.jpg"/>
          <p:cNvPicPr/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571472" y="3892086"/>
            <a:ext cx="4143404" cy="296591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Рисунок 7" descr="Изображение 110.jpg"/>
          <p:cNvPicPr/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2000232" y="2714620"/>
            <a:ext cx="3643338" cy="235745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Picture 2" descr="F:\фото для през о кабинете\SDC10453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214546" y="4143380"/>
            <a:ext cx="3712109" cy="249832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6143636" y="6357958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hlinkClick r:id="rId8" action="ppaction://hlinksldjump"/>
              </a:rPr>
              <a:t>4 слайд</a:t>
            </a:r>
            <a:endParaRPr lang="ru-RU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229600" cy="857256"/>
          </a:xfrm>
        </p:spPr>
        <p:txBody>
          <a:bodyPr/>
          <a:lstStyle/>
          <a:p>
            <a:r>
              <a:rPr lang="ru-RU" dirty="0" smtClean="0"/>
              <a:t>В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результате</a:t>
            </a:r>
            <a:r>
              <a:rPr lang="ru-RU" dirty="0" smtClean="0"/>
              <a:t>…</a:t>
            </a:r>
            <a:endParaRPr lang="ru-RU" dirty="0"/>
          </a:p>
        </p:txBody>
      </p:sp>
      <p:pic>
        <p:nvPicPr>
          <p:cNvPr id="1026" name="Picture 2" descr="D:\ФОТО кабинет\SDC1265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29256" y="285728"/>
            <a:ext cx="3404924" cy="221457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85720" y="1142984"/>
            <a:ext cx="4572032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В течение нескольких лет в районном смотре-конкурсе на лучший кабинет по подготовке к новому учебному году кабинет математики признан лучшим в районе.  Имею награды: 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/>
              <a:t>Почетная грамота  в номинации </a:t>
            </a:r>
            <a:r>
              <a:rPr lang="ru-RU" sz="2000" dirty="0" smtClean="0">
                <a:solidFill>
                  <a:srgbClr val="FF0000"/>
                </a:solidFill>
              </a:rPr>
              <a:t>«Смотр-конкурс кабинетов</a:t>
            </a:r>
            <a:r>
              <a:rPr lang="ru-RU" sz="2000" dirty="0" smtClean="0"/>
              <a:t> учреждений к началу учебного года» – 29.08.2005г.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/>
              <a:t>Благодарственное письмо  комитета по образованию и делам молодежи администрации Алтайского р-на в номинации </a:t>
            </a:r>
            <a:r>
              <a:rPr lang="ru-RU" sz="2000" dirty="0" smtClean="0">
                <a:solidFill>
                  <a:srgbClr val="FF0000"/>
                </a:solidFill>
              </a:rPr>
              <a:t>«Подготовка кабинетов</a:t>
            </a:r>
            <a:r>
              <a:rPr lang="ru-RU" sz="2000" dirty="0" smtClean="0"/>
              <a:t>» – август 2007 г.</a:t>
            </a:r>
          </a:p>
          <a:p>
            <a:pPr algn="just"/>
            <a:endParaRPr lang="ru-RU" dirty="0"/>
          </a:p>
        </p:txBody>
      </p:sp>
      <p:pic>
        <p:nvPicPr>
          <p:cNvPr id="8" name="Рисунок 6" descr="Изображение 06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15140" y="2786058"/>
            <a:ext cx="2214578" cy="2972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5" descr="Изображение 059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86314" y="3571876"/>
            <a:ext cx="2240280" cy="3079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3214678" y="6072206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hlinkClick r:id="rId5" action="ppaction://hlinksldjump"/>
              </a:rPr>
              <a:t>4 слайд</a:t>
            </a:r>
            <a:endParaRPr lang="ru-RU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План работы кабинета на 2012-2013 </a:t>
            </a:r>
            <a:r>
              <a:rPr lang="ru-RU" dirty="0" err="1" smtClean="0"/>
              <a:t>уч</a:t>
            </a:r>
            <a:r>
              <a:rPr lang="ru-RU" dirty="0" smtClean="0"/>
              <a:t>. год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14282" y="1285860"/>
          <a:ext cx="8715436" cy="542544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478874"/>
                <a:gridCol w="3378778"/>
                <a:gridCol w="485778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Разделы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Ремонт кабинета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Покраска окон и полов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Побелка потолка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Ремонт шкафов (поклеить обоями)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Оформление кабинета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Заменить классный уголок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Заменить стенды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Методическое обеспечение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Пополнение папок дидактическим материалом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Разработать задания по геометрии для 7 класса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Приобрести  учебно-методические пособия для 8 класса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Укрепление материально-технической базы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Приобрести таблицы по тригонометрии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Приобрести новые транспортиры (по возможности)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785918" y="6215082"/>
            <a:ext cx="185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hlinkClick r:id="rId2" action="ppaction://hlinksldjump"/>
              </a:rPr>
              <a:t>Содержание </a:t>
            </a:r>
            <a:endParaRPr lang="ru-RU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 descr="H:\школа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43240" y="214290"/>
            <a:ext cx="3286128" cy="246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14348" y="3071810"/>
            <a:ext cx="8001056" cy="275445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prstTxWarp prst="textWave1">
              <a:avLst/>
            </a:prstTxWarp>
            <a:spAutoFit/>
          </a:bodyPr>
          <a:lstStyle/>
          <a:p>
            <a:pPr algn="ctr"/>
            <a:r>
              <a:rPr lang="ru-RU" sz="5400" dirty="0" smtClean="0"/>
              <a:t>Спасибо </a:t>
            </a:r>
          </a:p>
          <a:p>
            <a:pPr algn="ctr"/>
            <a:r>
              <a:rPr lang="ru-RU" sz="5400" dirty="0" smtClean="0"/>
              <a:t>за внимание</a:t>
            </a:r>
            <a:endParaRPr lang="ru-RU" sz="5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1. Вступление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71744"/>
            <a:ext cx="8229600" cy="3752856"/>
          </a:xfrm>
        </p:spPr>
        <p:txBody>
          <a:bodyPr/>
          <a:lstStyle/>
          <a:p>
            <a:pPr algn="just"/>
            <a:r>
              <a:rPr lang="ru-RU" dirty="0" smtClean="0"/>
              <a:t>Кабинет математики – это единая, органически связанная система учебного оборудования, смонтированная в одной классной комнате, оформленная в соответствии с требованиями научной организации труда учителя и учащихся и обеспечивающая высокий уровень преподавания математики.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28564" y="1428736"/>
            <a:ext cx="87154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Определение кабинета математики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Из определения следует…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428736"/>
            <a:ext cx="8229600" cy="4895864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sz="3000" dirty="0" smtClean="0"/>
              <a:t>В кабинете математики должно быть сосредоточено все оборудование, позволяющее вести эффективное преподавание математики, и созданы условия для успешного использования всех средств обучения.</a:t>
            </a:r>
          </a:p>
          <a:p>
            <a:pPr algn="just"/>
            <a:r>
              <a:rPr lang="ru-RU" sz="3000" dirty="0" smtClean="0"/>
              <a:t> Оформление кабинета математики должно способствовать быстрому переключению учащихся на изучение математики, сосредоточению устойчивого и целенаправленного внимания учащихся на теме урока; систематическому, своевременному использованию наглядных учебных пособий, проекционной аппаратуры и разнообразного лабораторного оборудования.</a:t>
            </a:r>
          </a:p>
          <a:p>
            <a:pPr algn="just">
              <a:buNone/>
            </a:pPr>
            <a:r>
              <a:rPr lang="ru-RU" dirty="0" smtClean="0"/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357554" y="6143644"/>
            <a:ext cx="26432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hlinkClick r:id="rId2" action="ppaction://hlinksldjump"/>
              </a:rPr>
              <a:t>Содержание</a:t>
            </a:r>
            <a:r>
              <a:rPr lang="ru-RU" sz="2000" b="1" dirty="0" smtClean="0"/>
              <a:t> </a:t>
            </a:r>
            <a:endParaRPr lang="ru-RU" sz="20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857488" y="1785926"/>
            <a:ext cx="3429024" cy="1714512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2</a:t>
            </a:r>
            <a:r>
              <a:rPr lang="ru-RU" sz="3200" dirty="0" smtClean="0"/>
              <a:t>. Оснащение кабинета</a:t>
            </a:r>
            <a:endParaRPr lang="ru-RU" sz="3200" dirty="0"/>
          </a:p>
        </p:txBody>
      </p:sp>
      <p:sp>
        <p:nvSpPr>
          <p:cNvPr id="3" name="Овал 2"/>
          <p:cNvSpPr/>
          <p:nvPr/>
        </p:nvSpPr>
        <p:spPr>
          <a:xfrm>
            <a:off x="214282" y="214290"/>
            <a:ext cx="2428860" cy="1214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Программы обучения математике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3071802" y="0"/>
            <a:ext cx="2643206" cy="135729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Оборудование, изготовленное руками учащихся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5857884" y="0"/>
            <a:ext cx="2643206" cy="12858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Компьютерные программы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6715108" y="1285860"/>
            <a:ext cx="2428892" cy="1143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Раздаточный материал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1000100" y="5429264"/>
            <a:ext cx="2428892" cy="11429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Материал для подготовки к ЕГЭ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0" y="1643050"/>
            <a:ext cx="2428892" cy="1143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Литература для подготовки к олимпиадам</a:t>
            </a: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142844" y="2928934"/>
            <a:ext cx="2286016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методлитература</a:t>
            </a: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0" y="4214818"/>
            <a:ext cx="2786050" cy="1143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Материал для проведения </a:t>
            </a:r>
            <a:r>
              <a:rPr lang="ru-RU" dirty="0" err="1" smtClean="0"/>
              <a:t>лабор</a:t>
            </a:r>
            <a:r>
              <a:rPr lang="ru-RU" dirty="0" smtClean="0"/>
              <a:t>. и </a:t>
            </a:r>
            <a:r>
              <a:rPr lang="ru-RU" dirty="0" err="1" smtClean="0"/>
              <a:t>практ</a:t>
            </a:r>
            <a:r>
              <a:rPr lang="ru-RU" dirty="0" smtClean="0"/>
              <a:t>. работ</a:t>
            </a:r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6286512" y="2571744"/>
            <a:ext cx="2857488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Мультимедийное  оборудование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6429356" y="3857628"/>
            <a:ext cx="2714644" cy="1143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Рабочие тетради, книги, справочная литература</a:t>
            </a:r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>
            <a:off x="6357950" y="5214950"/>
            <a:ext cx="2500330" cy="1143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Информац</a:t>
            </a:r>
            <a:r>
              <a:rPr lang="ru-RU" dirty="0" smtClean="0"/>
              <a:t>. материал</a:t>
            </a:r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3714744" y="5572140"/>
            <a:ext cx="2286016" cy="11429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Паспорт кабинета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5929322" y="6286520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hlinkClick r:id="rId2" action="ppaction://hlinksldjump"/>
              </a:rPr>
              <a:t>Содержание </a:t>
            </a:r>
            <a:endParaRPr lang="ru-RU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857488" y="3429000"/>
            <a:ext cx="33575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В кабинете имеется все необходимое для проведения эффективных уроков и для достижения высоких результатов обучения предмету.</a:t>
            </a:r>
            <a:endParaRPr lang="ru-RU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92869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Мультимедийное оборудование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1785926"/>
            <a:ext cx="4038600" cy="4792030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 smtClean="0"/>
              <a:t>Мой кабинет оснащен мультимедийным проектором и компьютером, имеется экран, устройство </a:t>
            </a:r>
            <a:r>
              <a:rPr lang="en-US" dirty="0" smtClean="0"/>
              <a:t>IK</a:t>
            </a:r>
            <a:r>
              <a:rPr lang="ru-RU" dirty="0" smtClean="0"/>
              <a:t>-1, выполняющее функции интерактивной доски, посредством школьной локальной сети имеет выход в интернет. Когда все это появилось в кабинете, радости ребят не было границ.</a:t>
            </a:r>
            <a:endParaRPr lang="ru-RU" dirty="0"/>
          </a:p>
        </p:txBody>
      </p:sp>
      <p:pic>
        <p:nvPicPr>
          <p:cNvPr id="6" name="Picture 4" descr="D:\ФОТО кабинет\SDC1265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29322" y="1285860"/>
            <a:ext cx="2949201" cy="2228841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</p:pic>
      <p:pic>
        <p:nvPicPr>
          <p:cNvPr id="7" name="Рисунок 5" descr="H:\фото ноябрь\SDC1001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0" y="1643050"/>
            <a:ext cx="2922843" cy="183744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8" name="Picture 2" descr="D:\ФОТО кабинет\SDC1275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00628" y="2285992"/>
            <a:ext cx="3619526" cy="242889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9" name="Рисунок 6" descr="H:\фото ноябрь\SDC10026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572132" y="3643314"/>
            <a:ext cx="3357586" cy="251819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4" name="Picture 2" descr="D:\ВСЕ с рабочего стола\Новая папка\С флэшки\Фото мое\фото ноябрь\SDC10037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500562" y="4214818"/>
            <a:ext cx="3230042" cy="2422531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Об учебном материале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smtClean="0"/>
              <a:t>За годы работы собран богатый методический материал для систематизации, закрепления и контроля знаний, умений и навыков учащихся с использованием принципов индивидуализации и дифференциации в обучении. Это и раздаточные, дидактические, справочные и наглядные материалы, занимательный материал, большое количество материалов для подготовки к ЕГЭ, много новейшей методической литературы по обучению и воспитанию школьников.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1592</TotalTime>
  <Words>1198</Words>
  <Application>Microsoft Office PowerPoint</Application>
  <PresentationFormat>Экран (4:3)</PresentationFormat>
  <Paragraphs>167</Paragraphs>
  <Slides>46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Поток</vt:lpstr>
      <vt:lpstr>Я – заведующая кабинетом</vt:lpstr>
      <vt:lpstr>О себе</vt:lpstr>
      <vt:lpstr>Цель презентации</vt:lpstr>
      <vt:lpstr>Содержание</vt:lpstr>
      <vt:lpstr>1. Вступление </vt:lpstr>
      <vt:lpstr>Из определения следует…</vt:lpstr>
      <vt:lpstr>Слайд 7</vt:lpstr>
      <vt:lpstr>Мультимедийное оборудование </vt:lpstr>
      <vt:lpstr>Об учебном материале</vt:lpstr>
      <vt:lpstr>Паспорт кабинета</vt:lpstr>
      <vt:lpstr>Программы </vt:lpstr>
      <vt:lpstr>Методический материал</vt:lpstr>
      <vt:lpstr>Раздаточный материал</vt:lpstr>
      <vt:lpstr>Математическая библиотека</vt:lpstr>
      <vt:lpstr>Справочный материал</vt:lpstr>
      <vt:lpstr>Карточки для организации обучения</vt:lpstr>
      <vt:lpstr>Материал для практических работ</vt:lpstr>
      <vt:lpstr>Детскими руками…</vt:lpstr>
      <vt:lpstr>Применение компьютерных программ</vt:lpstr>
      <vt:lpstr>Электронный материал</vt:lpstr>
      <vt:lpstr>3. Роль кабинета математики в учебной деятельности</vt:lpstr>
      <vt:lpstr>Когда не было компьютера…</vt:lpstr>
      <vt:lpstr>С компьютером…</vt:lpstr>
      <vt:lpstr>Проектные работы</vt:lpstr>
      <vt:lpstr>Презентации, выполненные учащимися</vt:lpstr>
      <vt:lpstr>Информационный материал</vt:lpstr>
      <vt:lpstr>Информационный материал (приложение )</vt:lpstr>
      <vt:lpstr>4. Роль кабинета математики во внеклассной деятельности </vt:lpstr>
      <vt:lpstr>Слайд 29</vt:lpstr>
      <vt:lpstr>На занятии кружка</vt:lpstr>
      <vt:lpstr>Газета «Арифметейка»</vt:lpstr>
      <vt:lpstr>Страницы из журнала</vt:lpstr>
      <vt:lpstr>Дополнительные занятия</vt:lpstr>
      <vt:lpstr>Оформляют исследовательскую работу</vt:lpstr>
      <vt:lpstr>Предметная декада </vt:lpstr>
      <vt:lpstr>Предметная декада 1</vt:lpstr>
      <vt:lpstr>Предметная декада 2</vt:lpstr>
      <vt:lpstr>Игра «Два угла»</vt:lpstr>
      <vt:lpstr>Разработки внеклассных мероприятий по предмету</vt:lpstr>
      <vt:lpstr>Приложение </vt:lpstr>
      <vt:lpstr>Классное руководство</vt:lpstr>
      <vt:lpstr>Классное руководство 1</vt:lpstr>
      <vt:lpstr>Они создают уют в кабинете</vt:lpstr>
      <vt:lpstr>В результате…</vt:lpstr>
      <vt:lpstr>План работы кабинета на 2012-2013 уч. год</vt:lpstr>
      <vt:lpstr>Слайд 46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Кабинет математики</dc:title>
  <dc:creator>математика</dc:creator>
  <cp:lastModifiedBy>hunter</cp:lastModifiedBy>
  <cp:revision>265</cp:revision>
  <dcterms:created xsi:type="dcterms:W3CDTF">2012-05-03T09:03:20Z</dcterms:created>
  <dcterms:modified xsi:type="dcterms:W3CDTF">2012-07-10T01:56:54Z</dcterms:modified>
</cp:coreProperties>
</file>