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7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7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2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5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B0E7-C501-4AAD-BD99-11D0C57AE70B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665-1230-456D-B159-3854D74A5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3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СКАЗКА ДЛЯ ДЕТЕЙ</a:t>
            </a:r>
            <a:r>
              <a:rPr lang="ru-RU" dirty="0"/>
              <a:t/>
            </a:r>
            <a:br>
              <a:rPr lang="ru-RU" dirty="0"/>
            </a:br>
            <a:r>
              <a:rPr lang="ru-RU" sz="6700" b="1" dirty="0">
                <a:solidFill>
                  <a:srgbClr val="FF0000"/>
                </a:solidFill>
              </a:rPr>
              <a:t>ХРАБРЫЙ НЕСКЛАДУН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Всероссийский творческий конкурс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«Открытая книга»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Направление: литературный конкурс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Автор: Мазуренко Мария Александровна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учитель начальных классов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МБОУ «</a:t>
            </a:r>
            <a:r>
              <a:rPr lang="ru-RU" b="1" dirty="0" err="1">
                <a:solidFill>
                  <a:schemeClr val="tx1"/>
                </a:solidFill>
              </a:rPr>
              <a:t>Гусиноляговская</a:t>
            </a:r>
            <a:r>
              <a:rPr lang="ru-RU" b="1" dirty="0">
                <a:solidFill>
                  <a:schemeClr val="tx1"/>
                </a:solidFill>
              </a:rPr>
              <a:t> основная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общеобразовательная школа»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9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48680"/>
            <a:ext cx="4258816" cy="61926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ru-RU" sz="4000" dirty="0" err="1"/>
              <a:t>Давным</a:t>
            </a:r>
            <a:r>
              <a:rPr lang="ru-RU" sz="4000" dirty="0"/>
              <a:t> -  давно в одном красивом замке жила прекрасная принцесса </a:t>
            </a:r>
            <a:r>
              <a:rPr lang="ru-RU" sz="4000" dirty="0" err="1"/>
              <a:t>Харизема</a:t>
            </a:r>
            <a:r>
              <a:rPr lang="ru-RU" sz="4000" dirty="0"/>
              <a:t>. Была она очень доброй и красивой. Вместе с ней жили её питомцы  белый пушистый заяц и ручная кошка. Всё у них было хорошо, да повадился в те времена летать в город страшный, злой и  кровожадный дракон </a:t>
            </a:r>
            <a:r>
              <a:rPr lang="ru-RU" sz="4000" dirty="0" err="1"/>
              <a:t>Раптохвост</a:t>
            </a:r>
            <a:r>
              <a:rPr lang="ru-RU" sz="4000" dirty="0"/>
              <a:t>. Его длинный чёрный хвост обладал колдовской силой. Всё к чему он прикасался,  превращалось в уродливое и некрасивое. Как налетит </a:t>
            </a:r>
            <a:r>
              <a:rPr lang="ru-RU" sz="4000" dirty="0" err="1"/>
              <a:t>Раптохвост</a:t>
            </a:r>
            <a:r>
              <a:rPr lang="ru-RU" sz="4000" dirty="0"/>
              <a:t>  на город, - всё небо своим страшным хвостом закрывает, глазами жгучими  город осматривает, выбирает  всё  красивое, и в своих острых когтях уносит в своё </a:t>
            </a:r>
            <a:r>
              <a:rPr lang="ru-RU" sz="4000" dirty="0" smtClean="0"/>
              <a:t>логово драконье </a:t>
            </a:r>
            <a:r>
              <a:rPr lang="ru-RU" sz="4000" dirty="0"/>
              <a:t>на другом конце дремучего леса. А там случалось  самое страшное: большой слон превращался в карликового, послушный мальчик - в противного и настырного,  прекрасные розы -  в колючие шипы.  Никто не мог справиться со страшной силой дракона. А дракон от таких проделок становился только сильнее и злее. </a:t>
            </a:r>
          </a:p>
          <a:p>
            <a:pPr marL="0" indent="0" algn="just">
              <a:buNone/>
            </a:pPr>
            <a:r>
              <a:rPr lang="ru-RU" sz="4000" dirty="0" smtClean="0"/>
              <a:t>           </a:t>
            </a:r>
            <a:r>
              <a:rPr lang="ru-RU" sz="4000" dirty="0"/>
              <a:t>Такая беда случилась и с </a:t>
            </a:r>
            <a:r>
              <a:rPr lang="ru-RU" sz="4000" dirty="0" err="1"/>
              <a:t>Хариземой</a:t>
            </a:r>
            <a:r>
              <a:rPr lang="ru-RU" sz="4000" dirty="0"/>
              <a:t>.   Однажды, когда гуляла она по саду со своими питомцами, налетел злой дракон, подхватил принцессу и её любимцев и унёс в своё логово. Что произошло с ними дальше, никому не известно. </a:t>
            </a:r>
          </a:p>
        </p:txBody>
      </p:sp>
      <p:pic>
        <p:nvPicPr>
          <p:cNvPr id="4" name="Рисунок 3" descr="C:\Users\7-32\Pictures\2012-12-04 рис.1\рис.1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96044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4581128"/>
            <a:ext cx="8147247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600" dirty="0" smtClean="0"/>
              <a:t>В </a:t>
            </a:r>
            <a:r>
              <a:rPr lang="ru-RU" sz="1600" dirty="0"/>
              <a:t>то же время, в старой убогой хижине на краю леса жила бедная вдова и был у неё сын. Всем он был хорош: мать свою любил, всячески ей помогал, никому никогда зла не причинял. Он часто бывал в лесу, знал каждое дерево, но дракон </a:t>
            </a:r>
            <a:r>
              <a:rPr lang="ru-RU" sz="1600" dirty="0" err="1"/>
              <a:t>Раптохвост</a:t>
            </a:r>
            <a:r>
              <a:rPr lang="ru-RU" sz="1600" dirty="0"/>
              <a:t> на него и не смотрел, потому как мальчик был некрасив: руки длинные, ноги короткие, звали его </a:t>
            </a:r>
            <a:r>
              <a:rPr lang="ru-RU" sz="1600" dirty="0" err="1"/>
              <a:t>Нескладун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 descr="C:\Users\7-32\Pictures\2012-12-04 рис.2\рис.2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778"/>
            <a:ext cx="701446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789040"/>
            <a:ext cx="7931224" cy="23371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900" dirty="0" smtClean="0"/>
              <a:t>      Прослышал </a:t>
            </a:r>
            <a:r>
              <a:rPr lang="ru-RU" sz="1900" dirty="0" err="1"/>
              <a:t>Нескладун</a:t>
            </a:r>
            <a:r>
              <a:rPr lang="ru-RU" sz="1900" dirty="0"/>
              <a:t> про похождения дракона </a:t>
            </a:r>
            <a:r>
              <a:rPr lang="ru-RU" sz="1900" dirty="0" err="1"/>
              <a:t>Раптохвоста</a:t>
            </a:r>
            <a:r>
              <a:rPr lang="ru-RU" sz="1900" dirty="0"/>
              <a:t> и решил избавить всех от злой силы. Отправился он в поисках дракона через дремучий лес. В том лесу встретил он чудодейственное дерево, на котором росли </a:t>
            </a:r>
            <a:r>
              <a:rPr lang="ru-RU" sz="1900" dirty="0" err="1"/>
              <a:t>Чудогруши</a:t>
            </a:r>
            <a:r>
              <a:rPr lang="ru-RU" sz="1900" dirty="0"/>
              <a:t>. Они росли наоборот и были кислые и жёсткие, но только они обладали силой, способной погубить страшного  дракона. Никто не пытался их попробовать, так как люди были наслышаны о том, что каждый, кто попробует     эти плоды, испытает очень сильные боли и мучения, и, только один из тысячи способен вынести эти муки и выжить.</a:t>
            </a:r>
          </a:p>
          <a:p>
            <a:endParaRPr lang="ru-RU" dirty="0"/>
          </a:p>
        </p:txBody>
      </p:sp>
      <p:pic>
        <p:nvPicPr>
          <p:cNvPr id="5" name="Рисунок 4" descr="C:\Users\7-32\Pictures\2012-12-04 рис.3\рис.3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367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61048"/>
            <a:ext cx="785921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 </a:t>
            </a:r>
            <a:r>
              <a:rPr lang="ru-RU" sz="1700" dirty="0" err="1"/>
              <a:t>Нескладун</a:t>
            </a:r>
            <a:r>
              <a:rPr lang="ru-RU" sz="1700" dirty="0"/>
              <a:t> был мужественным и решительным, испробовав диковинных плодов, ему удалось перенести все боли и страдания. Но, почувствовав в себе огромную силу, он отправился в путь. </a:t>
            </a:r>
          </a:p>
          <a:p>
            <a:pPr marL="0" indent="0" algn="just">
              <a:buNone/>
            </a:pPr>
            <a:r>
              <a:rPr lang="ru-RU" sz="1700" dirty="0"/>
              <a:t>             На самом краю леса </a:t>
            </a:r>
            <a:r>
              <a:rPr lang="ru-RU" sz="1700" dirty="0" err="1"/>
              <a:t>Нескладун</a:t>
            </a:r>
            <a:r>
              <a:rPr lang="ru-RU" sz="1700" dirty="0"/>
              <a:t> встретил </a:t>
            </a:r>
            <a:r>
              <a:rPr lang="ru-RU" sz="1700" dirty="0" err="1"/>
              <a:t>Раптохвоста</a:t>
            </a:r>
            <a:r>
              <a:rPr lang="ru-RU" sz="1700" dirty="0"/>
              <a:t> и спустил на него целую свору груш, которую прихватил с собой. </a:t>
            </a:r>
            <a:r>
              <a:rPr lang="ru-RU" sz="1700" dirty="0" err="1"/>
              <a:t>Доакон</a:t>
            </a:r>
            <a:r>
              <a:rPr lang="ru-RU" sz="1700" dirty="0"/>
              <a:t> с лёгкостью стал их глотать одно за другим. Почувствовав в животе сильную боль, он съёжился и сделался от злобы маленьким. Увидев это, смелый </a:t>
            </a:r>
            <a:r>
              <a:rPr lang="ru-RU" sz="1700" dirty="0" err="1"/>
              <a:t>Нескладун</a:t>
            </a:r>
            <a:r>
              <a:rPr lang="ru-RU" sz="1700" dirty="0"/>
              <a:t> решил раз и навсегда покончить с драконом. Он поймал его, посадил в прочную бутылку и забросил далеко в море. После этого чары дракона исчезли.</a:t>
            </a:r>
          </a:p>
          <a:p>
            <a:endParaRPr lang="ru-RU" dirty="0"/>
          </a:p>
        </p:txBody>
      </p:sp>
      <p:pic>
        <p:nvPicPr>
          <p:cNvPr id="4" name="Рисунок 3" descr="C:\Users\7-32\Pictures\2012-12-04 рис.4\рис.4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330"/>
            <a:ext cx="6696744" cy="375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85184"/>
            <a:ext cx="8147248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     </a:t>
            </a:r>
            <a:r>
              <a:rPr lang="ru-RU" sz="1800" dirty="0"/>
              <a:t>Весь мир торжествовал. Одноухий заяц обрёл второе ухо и перестал быть трусливым. </a:t>
            </a:r>
            <a:r>
              <a:rPr lang="ru-RU" sz="1800" dirty="0" err="1"/>
              <a:t>Макокошка</a:t>
            </a:r>
            <a:r>
              <a:rPr lang="ru-RU" sz="1800" dirty="0"/>
              <a:t> перестала висеть на хвосте как обезьяна, а приобрела свой родной пушистый хвост и стала охотиться на мышей. А </a:t>
            </a:r>
            <a:r>
              <a:rPr lang="ru-RU" sz="1800" dirty="0" err="1"/>
              <a:t>Девахрюшка</a:t>
            </a:r>
            <a:r>
              <a:rPr lang="ru-RU" sz="1800" dirty="0"/>
              <a:t> превратилась в прекрасную принцессу </a:t>
            </a:r>
            <a:r>
              <a:rPr lang="ru-RU" sz="1800" dirty="0" err="1"/>
              <a:t>Харизему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 descr="C:\Users\7-32\Pictures\2012-12-04 рис.5\рис.5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6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          </a:t>
            </a:r>
            <a:r>
              <a:rPr lang="ru-RU" sz="1800" dirty="0" err="1"/>
              <a:t>Нескладун</a:t>
            </a:r>
            <a:r>
              <a:rPr lang="ru-RU" sz="1800" dirty="0"/>
              <a:t>, увидев принцессу, превратился в прекрасного принца. Встретившись, принц и принцесса полюбили друг друга. После свадьбы молодые жили в любви и согласии. И только бурное море напоминало им о ярости страшного </a:t>
            </a:r>
            <a:r>
              <a:rPr lang="ru-RU" sz="1800" dirty="0" err="1"/>
              <a:t>Раптохвоста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7-32\Pictures\2012-12-04 рис.6\рис.6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747"/>
            <a:ext cx="7056784" cy="4669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602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СКАЗКА ДЛЯ ДЕТЕЙ ХРАБРЫЙ НЕСКЛАДУН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ДЛЯ ДЕТЕЙ ХРАБРЫЙ НЕСКЛАДУН</dc:title>
  <dc:creator>7-32</dc:creator>
  <cp:lastModifiedBy>7-32</cp:lastModifiedBy>
  <cp:revision>6</cp:revision>
  <dcterms:created xsi:type="dcterms:W3CDTF">2012-12-09T08:30:24Z</dcterms:created>
  <dcterms:modified xsi:type="dcterms:W3CDTF">2012-12-09T09:26:42Z</dcterms:modified>
</cp:coreProperties>
</file>