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4DF7-A837-4B52-8F42-7DD08D6A7D1A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D31-9988-46C8-BEE0-57B8AFC35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4DF7-A837-4B52-8F42-7DD08D6A7D1A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D31-9988-46C8-BEE0-57B8AFC35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4DF7-A837-4B52-8F42-7DD08D6A7D1A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D31-9988-46C8-BEE0-57B8AFC35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4DF7-A837-4B52-8F42-7DD08D6A7D1A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D31-9988-46C8-BEE0-57B8AFC35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4DF7-A837-4B52-8F42-7DD08D6A7D1A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D31-9988-46C8-BEE0-57B8AFC35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4DF7-A837-4B52-8F42-7DD08D6A7D1A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D31-9988-46C8-BEE0-57B8AFC35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4DF7-A837-4B52-8F42-7DD08D6A7D1A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D31-9988-46C8-BEE0-57B8AFC35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4DF7-A837-4B52-8F42-7DD08D6A7D1A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D31-9988-46C8-BEE0-57B8AFC35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4DF7-A837-4B52-8F42-7DD08D6A7D1A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D31-9988-46C8-BEE0-57B8AFC35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4DF7-A837-4B52-8F42-7DD08D6A7D1A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D31-9988-46C8-BEE0-57B8AFC35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4DF7-A837-4B52-8F42-7DD08D6A7D1A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D31-9988-46C8-BEE0-57B8AFC35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74DF7-A837-4B52-8F42-7DD08D6A7D1A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67D31-9988-46C8-BEE0-57B8AFC35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8800" b="1" i="1" dirty="0" smtClean="0">
                <a:solidFill>
                  <a:srgbClr val="FF0000"/>
                </a:solidFill>
              </a:rPr>
              <a:t>Удивительное рядом</a:t>
            </a:r>
            <a:endParaRPr lang="ru-RU" sz="8800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Час общения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7938" y="-148454"/>
            <a:ext cx="9341938" cy="700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78909" y="0"/>
            <a:ext cx="9722909" cy="7292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6357982"/>
          </a:xfrm>
        </p:spPr>
        <p:txBody>
          <a:bodyPr/>
          <a:lstStyle/>
          <a:p>
            <a:pPr lvl="0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1) Не одежда красит человека, а его добрые дела.</a:t>
            </a:r>
          </a:p>
          <a:p>
            <a:pPr lvl="0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2) Лучше хорошо поступить, чем хорошо говорить.</a:t>
            </a: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3)    Красив тот, кто красиво поступает.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1390" y="0"/>
            <a:ext cx="544525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04162" y="-40720"/>
            <a:ext cx="9450302" cy="689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6" y="714356"/>
          <a:ext cx="8429687" cy="3000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241"/>
                <a:gridCol w="1204241"/>
                <a:gridCol w="1163420"/>
                <a:gridCol w="1245062"/>
                <a:gridCol w="1204241"/>
                <a:gridCol w="1204241"/>
                <a:gridCol w="1204241"/>
              </a:tblGrid>
              <a:tr h="3000396"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М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А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Л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Ю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Т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И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Н</a:t>
                      </a:r>
                      <a:endParaRPr lang="ru-RU" sz="9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0"/>
            <a:ext cx="514353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2" y="1428736"/>
            <a:ext cx="4753178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83607" y="1357298"/>
            <a:ext cx="4795379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-92226"/>
            <a:ext cx="7429552" cy="695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0"/>
            <a:ext cx="7215238" cy="692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42</Words>
  <Application>Microsoft Office PowerPoint</Application>
  <PresentationFormat>Экран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Удивительное рядом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Удивительное рядом</dc:title>
  <dc:creator>Admin</dc:creator>
  <cp:lastModifiedBy>Admin</cp:lastModifiedBy>
  <cp:revision>9</cp:revision>
  <dcterms:created xsi:type="dcterms:W3CDTF">2011-02-21T17:15:26Z</dcterms:created>
  <dcterms:modified xsi:type="dcterms:W3CDTF">2012-01-12T16:43:30Z</dcterms:modified>
</cp:coreProperties>
</file>