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1B1EEE-0DD2-404F-B159-91DF9D10E68D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5C822F-1876-4C77-B6D6-2665316928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9151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ГРАФИЧЕСКИЙ ДИКТАНТ</a:t>
            </a:r>
            <a: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     6 класс</a:t>
            </a:r>
          </a:p>
        </p:txBody>
      </p:sp>
      <p:pic>
        <p:nvPicPr>
          <p:cNvPr id="61443" name="Picture 4" descr="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1500174"/>
            <a:ext cx="2740832" cy="4698570"/>
          </a:xfrm>
          <a:noFill/>
        </p:spPr>
      </p:pic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500034" y="2000240"/>
            <a:ext cx="53578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Тема:</a:t>
            </a:r>
            <a:endParaRPr lang="ru-RU" sz="66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66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«Решение уравнений».</a:t>
            </a:r>
            <a:endParaRPr lang="ru-RU" sz="6600" b="1" i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130925" cy="16383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smtClean="0">
                <a:solidFill>
                  <a:schemeClr val="folHlink"/>
                </a:solidFill>
              </a:rPr>
              <a:t>Правила: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349500"/>
            <a:ext cx="8643998" cy="37814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A50021"/>
                </a:solidFill>
                <a:effectLst/>
              </a:rPr>
              <a:t>«Да» изображается отрезком            ,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A50021"/>
                </a:solidFill>
                <a:effectLst/>
              </a:rPr>
              <a:t> </a:t>
            </a:r>
            <a:r>
              <a:rPr lang="ru-RU" sz="6000" b="1" dirty="0" smtClean="0">
                <a:solidFill>
                  <a:srgbClr val="A50021"/>
                </a:solidFill>
                <a:effectLst/>
              </a:rPr>
              <a:t>«Нет» - уголком     </a:t>
            </a:r>
            <a:r>
              <a:rPr lang="ru-RU" sz="6000" b="1" dirty="0" smtClean="0">
                <a:solidFill>
                  <a:srgbClr val="A50021"/>
                </a:solidFill>
                <a:effectLst/>
              </a:rPr>
              <a:t>.</a:t>
            </a:r>
            <a:endParaRPr lang="ru-RU" sz="6000" b="1" dirty="0" smtClean="0">
              <a:solidFill>
                <a:srgbClr val="A50021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2468" name="Picture 4" descr="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0350"/>
            <a:ext cx="298767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4786314" y="3786190"/>
            <a:ext cx="15113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 flipV="1">
            <a:off x="6643702" y="4214818"/>
            <a:ext cx="522287" cy="9223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7143768" y="4214818"/>
            <a:ext cx="549275" cy="9223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nimBg="1"/>
      <p:bldP spid="109574" grpId="0" animBg="1"/>
      <p:bldP spid="1095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-142900"/>
            <a:ext cx="5183188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u="sng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Вопросы: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28625" y="1143000"/>
            <a:ext cx="7500961" cy="5516563"/>
          </a:xfrm>
        </p:spPr>
        <p:txBody>
          <a:bodyPr>
            <a:normAutofit fontScale="92500"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1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    </a:t>
            </a:r>
            <a:r>
              <a:rPr lang="ru-RU" b="1" i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х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+ 2 = 5;    </a:t>
            </a:r>
            <a:r>
              <a:rPr lang="ru-RU" b="1" i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х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= 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3.</a:t>
            </a:r>
            <a:endParaRPr lang="ru-RU" b="1" i="1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2.   3х  - 15 = 2х;     </a:t>
            </a:r>
            <a:r>
              <a:rPr lang="ru-RU" b="1" i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х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= 15.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3.   7х – 3 = 5 + 6х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7х – 6х = 5 + 3.  Верно ли сделана запись?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i="1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4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.   2 · (</a:t>
            </a:r>
            <a:r>
              <a:rPr lang="ru-RU" b="1" i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х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- 4) = 12          5.   45 = (2х - 1) · 3                                                   2х – 8 = 12                     45 = 6х - 3                                                             2х = 12 -8                       - 6х = - 3 - 45                                            Верна ли запись?           - 6х = - 48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                                      </a:t>
            </a:r>
            <a:r>
              <a:rPr lang="ru-RU" b="1" i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х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= - 48 : (-6)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                                      </a:t>
            </a:r>
            <a:r>
              <a:rPr lang="ru-RU" b="1" i="1" dirty="0" err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х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= 8       </a:t>
            </a:r>
            <a:endParaRPr lang="en-US" b="1" i="1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                                            Решение верно?</a:t>
            </a:r>
            <a:endParaRPr lang="ru-RU" b="1" i="1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2000" dirty="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11059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7929586" y="1357313"/>
            <a:ext cx="1214414" cy="4572000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 Да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</a:t>
            </a: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3.Нет </a:t>
            </a: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4.Нет</a:t>
            </a: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</a:t>
            </a: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3493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23399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5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5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0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0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0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0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0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chemeClr val="folHlink"/>
                </a:solidFill>
              </a:rPr>
              <a:t>ВОТ ТАКОЙ ГРАФИК!</a:t>
            </a:r>
          </a:p>
        </p:txBody>
      </p:sp>
      <p:pic>
        <p:nvPicPr>
          <p:cNvPr id="64516" name="Picture 6" descr="Изображение 152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1857375"/>
            <a:ext cx="4294188" cy="5167313"/>
          </a:xfr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071563" y="2286000"/>
            <a:ext cx="1214437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86000" y="2286000"/>
            <a:ext cx="121443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464719" y="1464469"/>
            <a:ext cx="857250" cy="7858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4250532" y="1464468"/>
            <a:ext cx="857250" cy="7858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929188" y="1500187"/>
            <a:ext cx="857250" cy="714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5643563" y="1500187"/>
            <a:ext cx="857250" cy="7143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429388" y="2285992"/>
            <a:ext cx="1285875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143108" y="22145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держимое 21"/>
          <p:cNvSpPr>
            <a:spLocks noGrp="1"/>
          </p:cNvSpPr>
          <p:nvPr>
            <p:ph sz="half" idx="1"/>
          </p:nvPr>
        </p:nvSpPr>
        <p:spPr>
          <a:xfrm>
            <a:off x="1000100" y="22145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7572396" y="22145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357950" y="22145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428992" y="2214554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160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ГРАФИЧЕСКИЙ ДИКТАНТ                                                         6 класс</vt:lpstr>
      <vt:lpstr>Правила:</vt:lpstr>
      <vt:lpstr>Вопросы:</vt:lpstr>
      <vt:lpstr>ВОТ ТАКОЙ ГРАФИК!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2012-01-26T13:31:57Z</dcterms:created>
  <dcterms:modified xsi:type="dcterms:W3CDTF">2012-01-26T13:42:36Z</dcterms:modified>
</cp:coreProperties>
</file>