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BA6E66-F830-4187-924D-60BE85CCAC86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46DC40-A354-45E3-BE49-B7539FEF95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ГРАФИЧЕСКИЙ ДИКТАНТ</a:t>
            </a: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6 класс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smtClean="0">
                <a:solidFill>
                  <a:schemeClr val="folHlink"/>
                </a:solidFill>
              </a:rPr>
              <a:t>        Тема:</a:t>
            </a:r>
            <a:endParaRPr lang="ru-RU" sz="6600" b="1" i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i="1" smtClean="0">
                <a:solidFill>
                  <a:srgbClr val="A50021"/>
                </a:solidFill>
              </a:rPr>
              <a:t>«Раскрытие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i="1" smtClean="0">
                <a:solidFill>
                  <a:srgbClr val="A50021"/>
                </a:solidFill>
              </a:rPr>
              <a:t>    скобок».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53252" name="Picture 5" descr="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484313"/>
            <a:ext cx="2981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5843588" cy="1782762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Правила: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3781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000" b="1" smtClean="0">
                <a:solidFill>
                  <a:srgbClr val="A50021"/>
                </a:solidFill>
                <a:effectLst/>
              </a:rPr>
              <a:t>«Да» изображается отрезком            ,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6000" b="1" smtClean="0">
                <a:solidFill>
                  <a:srgbClr val="A50021"/>
                </a:solidFill>
                <a:effectLst/>
              </a:rPr>
              <a:t>а «Нет» - уголком        .</a:t>
            </a:r>
          </a:p>
        </p:txBody>
      </p:sp>
      <p:pic>
        <p:nvPicPr>
          <p:cNvPr id="54276" name="Picture 4" descr="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0350"/>
            <a:ext cx="2987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4427538" y="3860800"/>
            <a:ext cx="15128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6500826" y="4214818"/>
            <a:ext cx="360363" cy="9350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6858016" y="4214818"/>
            <a:ext cx="504825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/>
      <p:bldP spid="103430" grpId="0" animBg="1"/>
      <p:bldP spid="1034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8646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/>
              <a:t>Вопросы: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28775"/>
            <a:ext cx="7427913" cy="4824413"/>
          </a:xfrm>
        </p:spPr>
        <p:txBody>
          <a:bodyPr>
            <a:normAutofit fontScale="92500"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+ (в – с) = а + в – с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– (в + с) = а – в – с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– (в - с) = а – в + с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– (- в + с) = а + в – с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- 8,79 + (- 1,7 + 8,9) = - 8,79 + 1,7 + 8,9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- 7,2 – (3,2 – 5,9) = 7,2 – 3,2 - 5,9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-6,9 – (4,21 – 10,9) = - 6,9 – 4,21 + 10,9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- 8,3 – (-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- 8,3) = - 8,3 + </a:t>
            </a:r>
            <a:r>
              <a:rPr lang="ru-RU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+ 8,3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endParaRPr lang="ru-RU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101013" y="1600200"/>
            <a:ext cx="1042987" cy="492442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Нет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Нет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chemeClr val="folHlink"/>
              </a:solidFill>
            </a:endParaRPr>
          </a:p>
        </p:txBody>
      </p:sp>
      <p:pic>
        <p:nvPicPr>
          <p:cNvPr id="55301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-357188"/>
            <a:ext cx="2635250" cy="240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429420" cy="84124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ВОТ ТАКОЙ ГРАФИК!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147050" cy="12525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56324" name="Picture 6" descr="Изображение 152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168650" y="2492375"/>
            <a:ext cx="3170238" cy="3816350"/>
          </a:xfrm>
          <a:noFill/>
        </p:spPr>
      </p:pic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827088" y="2205038"/>
            <a:ext cx="10810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1908175" y="2205038"/>
            <a:ext cx="10080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2916238" y="2205038"/>
            <a:ext cx="1079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3995738" y="2205038"/>
            <a:ext cx="10080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V="1">
            <a:off x="5003800" y="1557338"/>
            <a:ext cx="504825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5508625" y="1557338"/>
            <a:ext cx="431800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V="1">
            <a:off x="5940425" y="1557338"/>
            <a:ext cx="431800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6372225" y="1557338"/>
            <a:ext cx="504825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6877050" y="2205038"/>
            <a:ext cx="10080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>
            <a:off x="7885113" y="2205038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animBg="1"/>
      <p:bldP spid="106504" grpId="0" animBg="1"/>
      <p:bldP spid="106505" grpId="0" animBg="1"/>
      <p:bldP spid="106506" grpId="0" animBg="1"/>
      <p:bldP spid="106507" grpId="0" animBg="1"/>
      <p:bldP spid="106508" grpId="0" animBg="1"/>
      <p:bldP spid="106509" grpId="0" animBg="1"/>
      <p:bldP spid="106510" grpId="0" animBg="1"/>
      <p:bldP spid="106511" grpId="0" animBg="1"/>
      <p:bldP spid="1065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150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ГРАФИЧЕСКИЙ ДИКТАНТ                                                         6 класс</vt:lpstr>
      <vt:lpstr>Правила:</vt:lpstr>
      <vt:lpstr>Вопросы:</vt:lpstr>
      <vt:lpstr>ВОТ ТАКОЙ ГРАФИК!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                                                         6 класс</dc:title>
  <dc:creator>1</dc:creator>
  <cp:lastModifiedBy>1</cp:lastModifiedBy>
  <cp:revision>1</cp:revision>
  <dcterms:created xsi:type="dcterms:W3CDTF">2012-01-26T13:19:34Z</dcterms:created>
  <dcterms:modified xsi:type="dcterms:W3CDTF">2012-01-26T13:23:59Z</dcterms:modified>
</cp:coreProperties>
</file>