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1F4561-7E2B-4C02-9189-E8AA681BFA3F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85D278-E40A-4E15-80C2-02D92D20610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91512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ГРАФИЧЕСКИЙ ДИКТАНТ</a:t>
            </a: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6 класс</a:t>
            </a:r>
          </a:p>
        </p:txBody>
      </p:sp>
      <p:pic>
        <p:nvPicPr>
          <p:cNvPr id="57347" name="Picture 4" descr="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1357298"/>
            <a:ext cx="2586050" cy="4433229"/>
          </a:xfrm>
          <a:noFill/>
        </p:spPr>
      </p:pic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785786" y="2071678"/>
            <a:ext cx="535785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66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ru-RU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Тема:</a:t>
            </a:r>
            <a:endParaRPr lang="ru-RU" sz="66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ru-RU" sz="66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«Подобные слагаемые».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130925" cy="1638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Правила: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49500"/>
            <a:ext cx="8472518" cy="378142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A50021"/>
                </a:solidFill>
                <a:effectLst/>
              </a:rPr>
              <a:t>«Да» изображается отрезком            ,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6000" b="1" dirty="0" smtClean="0">
                <a:solidFill>
                  <a:srgbClr val="A50021"/>
                </a:solidFill>
                <a:effectLst/>
              </a:rPr>
              <a:t>а «Нет» - уголком       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8372" name="Picture 4" descr="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0350"/>
            <a:ext cx="298767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4643438" y="3857628"/>
            <a:ext cx="15113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 flipV="1">
            <a:off x="7215206" y="4214818"/>
            <a:ext cx="503237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575" name="Line 7"/>
          <p:cNvSpPr>
            <a:spLocks noChangeShapeType="1"/>
          </p:cNvSpPr>
          <p:nvPr/>
        </p:nvSpPr>
        <p:spPr bwMode="auto">
          <a:xfrm>
            <a:off x="7715272" y="4214818"/>
            <a:ext cx="571504" cy="92869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nimBg="1"/>
      <p:bldP spid="109574" grpId="0" animBg="1"/>
      <p:bldP spid="1095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5183187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Вопросы: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7210425" cy="5040312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·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(в + с) = ав +ас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а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·</a:t>
            </a: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(а - в) = ав – ас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Подобные слагаемые – это слагаемые имеющие одинаковую буквенную часть.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(а – в + с)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·</a:t>
            </a: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8 = 8а – 8в + 8с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-5 (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m – n + c</a:t>
            </a: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)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= - 5m – 5n + 5c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i="1" u="sng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</a:t>
            </a:r>
            <a:r>
              <a:rPr lang="ru-RU" i="1" u="sng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i="1" u="sng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9x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+ </a:t>
            </a:r>
            <a:r>
              <a:rPr lang="en-US" i="1" u="sng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7x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– </a:t>
            </a:r>
            <a:r>
              <a:rPr lang="en-US" b="1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2y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+ 4 – </a:t>
            </a:r>
            <a:r>
              <a:rPr lang="en-US" b="1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3y –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i="1" u="sng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12x </a:t>
            </a:r>
            <a:r>
              <a:rPr lang="en-US" b="1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</a:t>
            </a:r>
            <a:r>
              <a:rPr lang="en-US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  </a:t>
            </a: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Подобные слагаемые отмечены верно?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b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- 10а + в – 10в – а = -20ав + ав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i="1" smtClean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- 8у + 7х + 6у + 7х = 14х + 2у </a:t>
            </a:r>
            <a:endParaRPr lang="en-US" i="1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i="1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i="1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000" smtClean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11059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7858148" y="1268413"/>
            <a:ext cx="962002" cy="4897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Нет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Да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Нет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Нет</a:t>
            </a:r>
            <a:r>
              <a:rPr lang="ru-RU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9397" name="Picture 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23399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0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0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05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05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05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05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105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0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0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0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05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05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05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05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05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ВОТ ТАКОЙ ГРАФИК!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96950" y="6643710"/>
            <a:ext cx="8147050" cy="1468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0420" name="Picture 6" descr="Изображение 152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928926" y="2309603"/>
            <a:ext cx="3779848" cy="4548397"/>
          </a:xfrm>
          <a:noFill/>
        </p:spPr>
      </p:pic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395288" y="2349500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1187450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49" name="Line 9"/>
          <p:cNvSpPr>
            <a:spLocks noChangeShapeType="1"/>
          </p:cNvSpPr>
          <p:nvPr/>
        </p:nvSpPr>
        <p:spPr bwMode="auto">
          <a:xfrm>
            <a:off x="2124075" y="23495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0" name="Line 10"/>
          <p:cNvSpPr>
            <a:spLocks noChangeShapeType="1"/>
          </p:cNvSpPr>
          <p:nvPr/>
        </p:nvSpPr>
        <p:spPr bwMode="auto">
          <a:xfrm>
            <a:off x="2987675" y="2349500"/>
            <a:ext cx="86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1" name="Line 11"/>
          <p:cNvSpPr>
            <a:spLocks noChangeShapeType="1"/>
          </p:cNvSpPr>
          <p:nvPr/>
        </p:nvSpPr>
        <p:spPr bwMode="auto">
          <a:xfrm flipV="1">
            <a:off x="3851275" y="1628775"/>
            <a:ext cx="43338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4284663" y="1628775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716463" y="2349500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V="1">
            <a:off x="5508625" y="1628775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>
            <a:off x="5940425" y="1628775"/>
            <a:ext cx="5032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 flipV="1">
            <a:off x="6443663" y="1628775"/>
            <a:ext cx="433387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>
            <a:off x="6877050" y="1628775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7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5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144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ГРАФИЧЕСКИЙ ДИКТАНТ                                    6 класс</vt:lpstr>
      <vt:lpstr>Правила:</vt:lpstr>
      <vt:lpstr>Вопросы:</vt:lpstr>
      <vt:lpstr>ВОТ ТАКОЙ ГРАФИК!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ГРАФИЧЕСКИЙ ДИКТАНТ                                    6 класс</dc:title>
  <dc:creator>1</dc:creator>
  <cp:lastModifiedBy>1</cp:lastModifiedBy>
  <cp:revision>1</cp:revision>
  <dcterms:created xsi:type="dcterms:W3CDTF">2012-01-26T13:24:19Z</dcterms:created>
  <dcterms:modified xsi:type="dcterms:W3CDTF">2012-01-26T13:31:22Z</dcterms:modified>
</cp:coreProperties>
</file>