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8018-68A6-4CB5-9DF3-536CA71607DF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A83B1-2AAB-47F3-B3CA-D489E2C042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0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BC9C-F880-40D6-BFED-B477CADBA4A9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362B-AC85-4758-8C10-96222F13A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45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F78B-D57E-47B1-AA1C-1C5031C6D44C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2EB4-792F-48D0-9C4E-46663F943E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37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74F2-848A-4BF9-AB33-F6E7A9CD484A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3382A-13C4-4A9A-8923-8365BF5D7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93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04DD-BFF2-441B-BD92-DCECE27C6619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FF1C0-79DB-46B1-A015-8E594A10F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46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B5B4-7D42-4557-A26C-00FB1FAE737F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48AB-3B1B-4E38-A535-84B62288AF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84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BEDE7-50FB-45A2-BE26-2849F64E0510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62B1-A026-4CED-A46C-62CD8FBC4F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64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BBA8-D127-48AC-9244-91EC16A7F320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DE045-01D8-44D6-BA8D-E47AA3B2AA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11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B7A7-9679-4C3F-8226-11C4762B1015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012F-1281-40BE-B52F-3D65D11C81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86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FB12-9978-41C6-912C-14C5F639251D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45AF-B69F-450A-BF4C-252489F95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04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DEAC0-42C0-48C8-B519-C461E47972F9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F4C8C-76C4-4FBD-91B4-48B90DF5AF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10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10918C-708F-462E-9C83-C68FC74F59AA}" type="datetimeFigureOut">
              <a:rPr lang="ru-RU"/>
              <a:pPr>
                <a:defRPr/>
              </a:pPr>
              <a:t>19.05.2012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DB7106-47B7-4B2F-AA2E-6CBBE6E6F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260350"/>
            <a:ext cx="9144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sz="3600" b="1" i="1" u="sng">
                <a:solidFill>
                  <a:srgbClr val="CC0099"/>
                </a:solidFill>
                <a:latin typeface="Verdana" pitchFamily="34" charset="0"/>
              </a:rPr>
              <a:t>«Организация деятельностного подхода  в обучении» </a:t>
            </a:r>
            <a:r>
              <a:rPr lang="ru-RU" sz="3600" b="1" i="1" u="sng">
                <a:solidFill>
                  <a:srgbClr val="FFCCFF"/>
                </a:solidFill>
                <a:latin typeface="Verdana" pitchFamily="34" charset="0"/>
              </a:rPr>
              <a:t>(в 3х частях +мастер класс для гостей)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1811338"/>
            <a:ext cx="90360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00B050"/>
                </a:solidFill>
              </a:rPr>
              <a:t>Развитие самостоятельности учащихся </a:t>
            </a:r>
          </a:p>
          <a:p>
            <a:pPr algn="ctr"/>
            <a:r>
              <a:rPr lang="ru-RU" sz="3600" b="1" i="1">
                <a:solidFill>
                  <a:srgbClr val="00B050"/>
                </a:solidFill>
              </a:rPr>
              <a:t>в приобретении новых знаний</a:t>
            </a:r>
          </a:p>
        </p:txBody>
      </p:sp>
      <p:pic>
        <p:nvPicPr>
          <p:cNvPr id="5124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716338"/>
            <a:ext cx="9251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3779838" y="6021388"/>
            <a:ext cx="3744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sz="2800" b="1" u="sng">
                <a:latin typeface="Verdana" pitchFamily="34" charset="0"/>
              </a:rPr>
              <a:t>Часть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1720" y="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Мастер класс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5661248"/>
            <a:ext cx="6912767" cy="119675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Внеклассная 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6013" y="620713"/>
            <a:ext cx="6985000" cy="40814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ИКТ технологии во внеклассной работе дают прекрасную возможность сделать мероприятия зрелищными и интересными для учащихся.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Это и применение компьютера при подготовке мероприятий, когда ребятам приходится собирать материал по теме; они с удовольствием используют возможности Интернета и новые диски. Это и разнообразные  фото и видео демонстрации на самих мероприятиях, а также использование цифровых и компьютерных технологий при подведении итогов  работы.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691681" y="4941168"/>
            <a:ext cx="6552727" cy="122413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 факультативах и элективах</a:t>
            </a:r>
          </a:p>
        </p:txBody>
      </p:sp>
      <p:pic>
        <p:nvPicPr>
          <p:cNvPr id="15363" name="Picture 3" descr="\\Server\Персональные папки\Щеколдина М.А\фото 8 класс\CIMG2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297021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 защите исследовательских работ.</a:t>
            </a:r>
          </a:p>
        </p:txBody>
      </p:sp>
      <p:pic>
        <p:nvPicPr>
          <p:cNvPr id="16388" name="Picture 2" descr="\\Server\Персональные папки\Щеколдина М.А\фото 8 класс\CIMG2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73015"/>
            <a:ext cx="2771776" cy="20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79512" y="4372168"/>
            <a:ext cx="8856983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 внеклассных мероприятиях и классных часах</a:t>
            </a:r>
          </a:p>
        </p:txBody>
      </p:sp>
      <p:pic>
        <p:nvPicPr>
          <p:cNvPr id="17411" name="Picture 2" descr="\\Server\Персональные папки\Щеколдина М.А\фото 8 класс\CIMG2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88665"/>
            <a:ext cx="3275807" cy="211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5949280"/>
            <a:ext cx="8496943" cy="90872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Предметная неделя 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692150"/>
            <a:ext cx="864235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 течении нескольких лет с момента появления в школе ИКТ была испробована новая форма проведения мероприятий  предметной недели с использованием мультимедийных  внеклассных мероприятий для учащихся разных параллелей 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Это были   мероприятия   с презентациями, видеопроектами, викторинами.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Информация о проведенных мероприятиях была представлена  на электронных носителях на сайт школы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372168"/>
            <a:ext cx="856895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Создаем презентации к урокам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3"/>
          <a:stretch>
            <a:fillRect/>
          </a:stretch>
        </p:blipFill>
        <p:spPr bwMode="auto">
          <a:xfrm>
            <a:off x="3491880" y="2060848"/>
            <a:ext cx="2226221" cy="1694681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450" y="188913"/>
            <a:ext cx="66246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Учебная деятельность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5" y="1557338"/>
            <a:ext cx="878522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Широкие возможности для принципиально нового обучения, повышения его эффективности.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Включение в учебный процесс видео, звука, таблиц, схем, рисунков, фотографий и текста (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пример использования диска на уроке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).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Новые формы контроля знаний (</a:t>
            </a:r>
            <a:r>
              <a:rPr lang="ru-RU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тесты в интерактивном режиме)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Возможность каждого ученика самостоятельно контролировать усвоение материала.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На Уроке с использованием исследований и ИКТ</a:t>
            </a:r>
          </a:p>
        </p:txBody>
      </p:sp>
      <p:pic>
        <p:nvPicPr>
          <p:cNvPr id="7171" name="Picture 4" descr="Изображение 0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953611" cy="221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Проведение лабораторных работ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288" y="731838"/>
            <a:ext cx="7848600" cy="3475037"/>
          </a:xfrm>
        </p:spPr>
        <p:txBody>
          <a:bodyPr rtlCol="0">
            <a:normAutofit fontScale="85000" lnSpcReduction="2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При работе по УМК В.В.  Пасечника в курсе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7 класса предлагается много лабораторных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работ, где необходимы живые объекты. Если возможности использовать животных нет, то прекрасным и эффективным методом проведения лабораторной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 работы может стать компьютер.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Он дает возможность изучить строение и жизнедеятельность животных по фотографиям, рисункам, наглядным пособиям и видеоматериалам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(пример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проведения лабораторной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работы с использованием компьютера).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56895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Проводим Практические и лабораторные работы:</a:t>
            </a:r>
          </a:p>
        </p:txBody>
      </p:sp>
      <p:pic>
        <p:nvPicPr>
          <p:cNvPr id="9219" name="Picture 2" descr="E:\фото учителей Новая папка\Recovered_JPEG Digital Camera_5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546262" cy="20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Изображение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74478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088" y="3789363"/>
            <a:ext cx="7777162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CCC66"/>
              </a:buClr>
              <a:buSzPct val="90000"/>
              <a:defRPr/>
            </a:pPr>
            <a:r>
              <a:rPr lang="ru-RU" sz="2800" kern="0" dirty="0">
                <a:solidFill>
                  <a:srgbClr val="CC0099"/>
                </a:solidFill>
                <a:latin typeface="Arial"/>
              </a:rPr>
              <a:t>Творческий подход в обучении с использованием современных технологий позволяет развитию творческих способностей ребенка</a:t>
            </a:r>
            <a:r>
              <a:rPr lang="ru-RU" sz="4400" kern="0" dirty="0">
                <a:solidFill>
                  <a:srgbClr val="CC0099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9144000" cy="256490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Данную выставку организованную в рамках предметно методической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недели можно использовать на уроках и лабораторных и практических занятиях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( наглядные пособия ребята приготовили своими руками сами )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7" name="Picture 2" descr="\\Server\Персональные папки\Щеколдина М.А\фото 8 класс\CIMG2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2816"/>
            <a:ext cx="2879725" cy="194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5013176"/>
            <a:ext cx="8784976" cy="1224136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Используем приемы активизации опроса и контроля на уроке урока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692150"/>
            <a:ext cx="6983412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Стихи и загадки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Сообщение цели урока и организационного момента в стихотворной форме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Игры:(закончи фразу…..),(найди  где чей орган?) ,(помоги найти ошибку…) и т.д.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Музыкальные загадки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Решение ребусов и кроссвордов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Решение биологических задач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2449"/>
            <a:ext cx="8568951" cy="23692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Для активизации процесса обучения используем много наглядности на уроках</a:t>
            </a:r>
          </a:p>
        </p:txBody>
      </p:sp>
      <p:pic>
        <p:nvPicPr>
          <p:cNvPr id="13315" name="Picture 6" descr="Изображение 0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3292476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404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На Уроке с использованием исследований и ИКТ</vt:lpstr>
      <vt:lpstr>Проведение лабораторных работ</vt:lpstr>
      <vt:lpstr>Проводим Практические и лабораторные работы:</vt:lpstr>
      <vt:lpstr>Презентация PowerPoint</vt:lpstr>
      <vt:lpstr>Данную выставку организованную в рамках предметно методической недели можно использовать на уроках и лабораторных и практических занятиях ( наглядные пособия ребята приготовили своими руками сами )</vt:lpstr>
      <vt:lpstr>Используем приемы активизации опроса и контроля на уроке урока</vt:lpstr>
      <vt:lpstr>Для активизации процесса обучения используем много наглядности на уроках</vt:lpstr>
      <vt:lpstr>Внеклассная работа</vt:lpstr>
      <vt:lpstr>На факультативах и элективах</vt:lpstr>
      <vt:lpstr>При защите исследовательских работ.</vt:lpstr>
      <vt:lpstr>Во внеклассных мероприятиях и классных часах</vt:lpstr>
      <vt:lpstr>Предметная неделя  </vt:lpstr>
      <vt:lpstr>Создаем презентации к урокам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</dc:creator>
  <cp:lastModifiedBy>AS</cp:lastModifiedBy>
  <cp:revision>8</cp:revision>
  <dcterms:created xsi:type="dcterms:W3CDTF">2012-05-19T07:09:18Z</dcterms:created>
  <dcterms:modified xsi:type="dcterms:W3CDTF">2012-05-19T09:43:51Z</dcterms:modified>
</cp:coreProperties>
</file>