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71" r:id="rId5"/>
    <p:sldId id="272" r:id="rId6"/>
    <p:sldId id="270" r:id="rId7"/>
    <p:sldId id="269" r:id="rId8"/>
    <p:sldId id="273" r:id="rId9"/>
    <p:sldId id="266" r:id="rId10"/>
    <p:sldId id="264" r:id="rId11"/>
    <p:sldId id="261" r:id="rId12"/>
    <p:sldId id="263" r:id="rId13"/>
    <p:sldId id="260" r:id="rId14"/>
    <p:sldId id="262" r:id="rId15"/>
    <p:sldId id="267" r:id="rId16"/>
    <p:sldId id="268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84" autoAdjust="0"/>
    <p:restoredTop sz="94660"/>
  </p:normalViewPr>
  <p:slideViewPr>
    <p:cSldViewPr>
      <p:cViewPr varScale="1">
        <p:scale>
          <a:sx n="100" d="100"/>
          <a:sy n="100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4B728-3690-4CDA-A70C-483402D44AD9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F88BD-3A40-4FA1-8585-00048315D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ssolve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857364"/>
            <a:ext cx="7772400" cy="239871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Коллективная изобразительная деятельность  и формы её организации на уроках изобразительного искусства.   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28604"/>
            <a:ext cx="6400800" cy="78581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Муниципальное общеобразовательное учреждение </a:t>
            </a:r>
            <a:r>
              <a:rPr lang="ru-RU" sz="2000" dirty="0" err="1" smtClean="0"/>
              <a:t>Солнцевская</a:t>
            </a:r>
            <a:r>
              <a:rPr lang="ru-RU" sz="2000" dirty="0" smtClean="0"/>
              <a:t> средняя школа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500166" y="5500702"/>
            <a:ext cx="5954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Из опыта работы учителя ИЗО и черчения </a:t>
            </a:r>
            <a:r>
              <a:rPr lang="ru-RU" sz="2400" b="1" dirty="0" err="1" smtClean="0">
                <a:latin typeface="Monotype Corsiva" pitchFamily="66" charset="0"/>
              </a:rPr>
              <a:t>Сапета</a:t>
            </a:r>
            <a:r>
              <a:rPr lang="ru-RU" sz="2400" b="1" dirty="0" smtClean="0">
                <a:latin typeface="Monotype Corsiva" pitchFamily="66" charset="0"/>
              </a:rPr>
              <a:t>  И. П.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E:\Фото архив\5а\ШКОЛА (3)\PA0702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1214422"/>
            <a:ext cx="6000792" cy="45009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488" y="6072206"/>
            <a:ext cx="25036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Сказочный город.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071670" y="428604"/>
            <a:ext cx="4310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Комбинированная  форма.</a:t>
            </a:r>
            <a:endParaRPr lang="ru-RU" sz="32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Коллективное творчество\Photo-0077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428596" y="357166"/>
            <a:ext cx="5881702" cy="3363622"/>
          </a:xfrm>
          <a:prstGeom prst="rect">
            <a:avLst/>
          </a:prstGeom>
          <a:noFill/>
        </p:spPr>
      </p:pic>
      <p:pic>
        <p:nvPicPr>
          <p:cNvPr id="5123" name="Picture 3" descr="C:\Documents and Settings\User\Рабочий стол\Коллективное творчество\PA0702ь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28926" y="3143248"/>
            <a:ext cx="5862637" cy="329406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5857892"/>
            <a:ext cx="18663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В русской избе.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429388" y="857232"/>
            <a:ext cx="19777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Интерьер  моей </a:t>
            </a:r>
          </a:p>
          <a:p>
            <a:r>
              <a:rPr lang="ru-RU" sz="2000" dirty="0" smtClean="0"/>
              <a:t>комнаты.</a:t>
            </a:r>
            <a:endParaRPr lang="ru-RU" sz="2000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\Рабочий стол\Коллективное творчество\P1120151л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642918"/>
            <a:ext cx="8201025" cy="46434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5786454"/>
            <a:ext cx="3445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Старая русская крепость.</a:t>
            </a:r>
            <a:endParaRPr lang="ru-RU" sz="2400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User\Рабочий стол\Коллективное творчество\PA070214.JPG"/>
          <p:cNvPicPr>
            <a:picLocks noChangeAspect="1" noChangeArrowheads="1"/>
          </p:cNvPicPr>
          <p:nvPr/>
        </p:nvPicPr>
        <p:blipFill>
          <a:blip r:embed="rId3" cstate="email">
            <a:lum bright="10000" contrast="30000"/>
          </a:blip>
          <a:srcRect/>
          <a:stretch>
            <a:fillRect/>
          </a:stretch>
        </p:blipFill>
        <p:spPr bwMode="auto">
          <a:xfrm>
            <a:off x="3643306" y="3286124"/>
            <a:ext cx="5044665" cy="3160814"/>
          </a:xfrm>
          <a:prstGeom prst="rect">
            <a:avLst/>
          </a:prstGeom>
          <a:noFill/>
        </p:spPr>
      </p:pic>
      <p:pic>
        <p:nvPicPr>
          <p:cNvPr id="4099" name="Picture 3" descr="C:\Documents and Settings\User\Рабочий стол\Коллективное творчество\Photo-0085.jpg"/>
          <p:cNvPicPr>
            <a:picLocks noChangeAspect="1" noChangeArrowheads="1"/>
          </p:cNvPicPr>
          <p:nvPr/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 bwMode="auto">
          <a:xfrm>
            <a:off x="500034" y="357166"/>
            <a:ext cx="4810132" cy="32468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5857892"/>
            <a:ext cx="2932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Современный город.</a:t>
            </a:r>
            <a:endParaRPr lang="ru-RU" sz="2400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Коллективное творчество\PA07021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3143248"/>
            <a:ext cx="5500726" cy="3360196"/>
          </a:xfrm>
          <a:prstGeom prst="rect">
            <a:avLst/>
          </a:prstGeom>
          <a:noFill/>
        </p:spPr>
      </p:pic>
      <p:pic>
        <p:nvPicPr>
          <p:cNvPr id="6147" name="Picture 3" descr="E:\Фото архив\5а\Коллективное творчество\PA070218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</a:blip>
          <a:srcRect/>
          <a:stretch>
            <a:fillRect/>
          </a:stretch>
        </p:blipFill>
        <p:spPr bwMode="auto">
          <a:xfrm>
            <a:off x="500034" y="357166"/>
            <a:ext cx="4572032" cy="342932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86446" y="500042"/>
            <a:ext cx="17288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Моё село.</a:t>
            </a:r>
            <a:endParaRPr lang="ru-RU" sz="2800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Фото архив\5а\Коллективное творчество\PA070244.JPG"/>
          <p:cNvPicPr>
            <a:picLocks noChangeAspect="1" noChangeArrowheads="1"/>
          </p:cNvPicPr>
          <p:nvPr/>
        </p:nvPicPr>
        <p:blipFill>
          <a:blip r:embed="rId3" cstate="email">
            <a:lum bright="10000" contrast="30000"/>
          </a:blip>
          <a:srcRect/>
          <a:stretch>
            <a:fillRect/>
          </a:stretch>
        </p:blipFill>
        <p:spPr bwMode="auto">
          <a:xfrm>
            <a:off x="0" y="357166"/>
            <a:ext cx="8931737" cy="2353602"/>
          </a:xfrm>
          <a:prstGeom prst="rect">
            <a:avLst/>
          </a:prstGeom>
          <a:noFill/>
        </p:spPr>
      </p:pic>
      <p:pic>
        <p:nvPicPr>
          <p:cNvPr id="3" name="Picture 4" descr="C:\Documents and Settings\User\Рабочий стол\Коллективное творчество\PA070221.JPG"/>
          <p:cNvPicPr>
            <a:picLocks noChangeAspect="1" noChangeArrowheads="1"/>
          </p:cNvPicPr>
          <p:nvPr/>
        </p:nvPicPr>
        <p:blipFill>
          <a:blip r:embed="rId4" cstate="email">
            <a:lum bright="10000" contrast="30000"/>
          </a:blip>
          <a:srcRect/>
          <a:stretch>
            <a:fillRect/>
          </a:stretch>
        </p:blipFill>
        <p:spPr bwMode="auto">
          <a:xfrm>
            <a:off x="428596" y="3286124"/>
            <a:ext cx="3500462" cy="3082496"/>
          </a:xfrm>
          <a:prstGeom prst="rect">
            <a:avLst/>
          </a:prstGeom>
          <a:noFill/>
        </p:spPr>
      </p:pic>
      <p:pic>
        <p:nvPicPr>
          <p:cNvPr id="4" name="Picture 2" descr="C:\Documents and Settings\User\Рабочий стол\Коллективное творчество\PA070219.JPG"/>
          <p:cNvPicPr>
            <a:picLocks noChangeAspect="1" noChangeArrowheads="1"/>
          </p:cNvPicPr>
          <p:nvPr/>
        </p:nvPicPr>
        <p:blipFill>
          <a:blip r:embed="rId5" cstate="email">
            <a:lum bright="20000" contrast="30000"/>
          </a:blip>
          <a:srcRect/>
          <a:stretch>
            <a:fillRect/>
          </a:stretch>
        </p:blipFill>
        <p:spPr bwMode="auto">
          <a:xfrm>
            <a:off x="4357686" y="3286124"/>
            <a:ext cx="4558045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Фото архив\5а\Выставки\P42500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7" y="428604"/>
            <a:ext cx="7710441" cy="60007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МОЯ ПАПКА ПОРТФОЛИО\грамоты детей\File0093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428604"/>
            <a:ext cx="2214578" cy="3138084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МОЯ ПАПКА ПОРТФОЛИО\грамоты детей\File0094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286124"/>
            <a:ext cx="2223362" cy="3214710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МОЯ ПАПКА ПОРТФОЛИО\грамоты детей\File0095.bm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72264" y="428604"/>
            <a:ext cx="2294760" cy="3214710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МОЯ ПАПКА ПОРТФОЛИО\грамоты детей\File0096.bmp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57356" y="3286124"/>
            <a:ext cx="2310560" cy="3160698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МОЯ ПАПКА ПОРТФОЛИО\мои грамоты\File0112.bmp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488" y="714356"/>
            <a:ext cx="3286148" cy="22790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User\Рабочий стол\Коллективное творчество\PA070212.JPG"/>
          <p:cNvPicPr>
            <a:picLocks noChangeAspect="1" noChangeArrowheads="1"/>
          </p:cNvPicPr>
          <p:nvPr/>
        </p:nvPicPr>
        <p:blipFill>
          <a:blip r:embed="rId3" cstate="email">
            <a:lum bright="20000" contrast="30000"/>
          </a:blip>
          <a:srcRect/>
          <a:stretch>
            <a:fillRect/>
          </a:stretch>
        </p:blipFill>
        <p:spPr bwMode="auto">
          <a:xfrm>
            <a:off x="642910" y="1428736"/>
            <a:ext cx="5186292" cy="2857520"/>
          </a:xfrm>
          <a:prstGeom prst="rect">
            <a:avLst/>
          </a:prstGeom>
          <a:noFill/>
        </p:spPr>
      </p:pic>
      <p:pic>
        <p:nvPicPr>
          <p:cNvPr id="4" name="Picture 2" descr="C:\Documents and Settings\User\Рабочий стол\Коллективное творчество\PA07024ь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0" y="2071678"/>
            <a:ext cx="3542835" cy="425926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428604"/>
            <a:ext cx="61815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Совместно-индивидуальная</a:t>
            </a:r>
            <a:r>
              <a:rPr lang="ru-RU" sz="2400" b="1" dirty="0" smtClean="0"/>
              <a:t> </a:t>
            </a:r>
            <a:r>
              <a:rPr lang="ru-RU" sz="3600" b="1" dirty="0" smtClean="0">
                <a:latin typeface="Monotype Corsiva" pitchFamily="66" charset="0"/>
              </a:rPr>
              <a:t>форма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5214950"/>
            <a:ext cx="3701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Выставка дымковской игрушки. </a:t>
            </a:r>
          </a:p>
          <a:p>
            <a:endParaRPr lang="ru-RU" sz="2000" dirty="0" smtClean="0"/>
          </a:p>
          <a:p>
            <a:r>
              <a:rPr lang="ru-RU" sz="2000" dirty="0" smtClean="0"/>
              <a:t>                                          Карусель.</a:t>
            </a:r>
            <a:endParaRPr lang="ru-RU" sz="2000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открытый урок\PC180313.JPG"/>
          <p:cNvPicPr>
            <a:picLocks noChangeAspect="1" noChangeArrowheads="1"/>
          </p:cNvPicPr>
          <p:nvPr/>
        </p:nvPicPr>
        <p:blipFill>
          <a:blip r:embed="rId3" cstate="email">
            <a:lum bright="10000" contrast="40000"/>
          </a:blip>
          <a:srcRect/>
          <a:stretch>
            <a:fillRect/>
          </a:stretch>
        </p:blipFill>
        <p:spPr bwMode="auto">
          <a:xfrm>
            <a:off x="4643438" y="285727"/>
            <a:ext cx="4197358" cy="622921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5643578"/>
            <a:ext cx="2848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Изразцовая печь.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24" y="428604"/>
            <a:ext cx="3071834" cy="451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5984" y="5857892"/>
            <a:ext cx="3676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 мастерской у </a:t>
            </a:r>
            <a:r>
              <a:rPr lang="ru-RU" sz="2400" dirty="0" err="1" smtClean="0"/>
              <a:t>Филимона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571480"/>
            <a:ext cx="768040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357166"/>
            <a:ext cx="59105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Совместно- последовательная форма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12" y="5929330"/>
            <a:ext cx="2973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Ярмарка ремёсел.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lum bright="10000"/>
          </a:blip>
          <a:srcRect/>
          <a:stretch>
            <a:fillRect/>
          </a:stretch>
        </p:blipFill>
        <p:spPr bwMode="auto">
          <a:xfrm>
            <a:off x="642910" y="928670"/>
            <a:ext cx="749033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Фото архив\5а\6а\PC280073.JPG"/>
          <p:cNvPicPr>
            <a:picLocks noChangeAspect="1" noChangeArrowheads="1"/>
          </p:cNvPicPr>
          <p:nvPr/>
        </p:nvPicPr>
        <p:blipFill>
          <a:blip r:embed="rId3" cstate="email">
            <a:lum bright="20000" contrast="30000"/>
          </a:blip>
          <a:srcRect/>
          <a:stretch>
            <a:fillRect/>
          </a:stretch>
        </p:blipFill>
        <p:spPr bwMode="auto">
          <a:xfrm>
            <a:off x="357158" y="428604"/>
            <a:ext cx="4557745" cy="3143272"/>
          </a:xfrm>
          <a:prstGeom prst="rect">
            <a:avLst/>
          </a:prstGeom>
          <a:noFill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0" y="1857364"/>
            <a:ext cx="3551972" cy="4749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4929198"/>
            <a:ext cx="4359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Волшебные сады Деда Мороза.</a:t>
            </a:r>
            <a:endParaRPr lang="ru-RU" sz="2400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5715016"/>
            <a:ext cx="5024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Бал в замке Спящей красавицы.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500042"/>
            <a:ext cx="6324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Совместно-взаимодействующая форма.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571612"/>
            <a:ext cx="8786874" cy="3299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 архив\5а\ШКОЛА (3)\PA070249.JPG"/>
          <p:cNvPicPr>
            <a:picLocks noChangeAspect="1" noChangeArrowheads="1"/>
          </p:cNvPicPr>
          <p:nvPr/>
        </p:nvPicPr>
        <p:blipFill>
          <a:blip r:embed="rId3" cstate="email">
            <a:lum bright="10000" contrast="30000"/>
          </a:blip>
          <a:srcRect/>
          <a:stretch>
            <a:fillRect/>
          </a:stretch>
        </p:blipFill>
        <p:spPr bwMode="auto">
          <a:xfrm>
            <a:off x="571472" y="428604"/>
            <a:ext cx="7818175" cy="51435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5857892"/>
            <a:ext cx="30645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Народное гуляние.</a:t>
            </a:r>
            <a:endParaRPr lang="ru-RU" sz="2800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\Рабочий стол\Коллективное творчество\PA070223л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428604"/>
            <a:ext cx="7000924" cy="481491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5786454"/>
            <a:ext cx="2967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Охота на бизонов.</a:t>
            </a:r>
            <a:endParaRPr lang="ru-RU" sz="2800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254</TotalTime>
  <Words>98</Words>
  <Application>Microsoft Office PowerPoint</Application>
  <PresentationFormat>Экран (4:3)</PresentationFormat>
  <Paragraphs>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Тема2</vt:lpstr>
      <vt:lpstr>Коллективная изобразительная деятельность  и формы её организации на уроках изобразительного искусства.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Коллективная изобразительная деятельность на уроках изобразительного искусства работы</dc:title>
  <dc:creator>User</dc:creator>
  <cp:lastModifiedBy>User</cp:lastModifiedBy>
  <cp:revision>28</cp:revision>
  <dcterms:created xsi:type="dcterms:W3CDTF">2012-05-15T11:45:41Z</dcterms:created>
  <dcterms:modified xsi:type="dcterms:W3CDTF">2012-05-16T15:24:17Z</dcterms:modified>
</cp:coreProperties>
</file>