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73" r:id="rId3"/>
    <p:sldId id="330" r:id="rId4"/>
    <p:sldId id="344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84116" autoAdjust="0"/>
  </p:normalViewPr>
  <p:slideViewPr>
    <p:cSldViewPr>
      <p:cViewPr>
        <p:scale>
          <a:sx n="88" d="100"/>
          <a:sy n="88" d="100"/>
        </p:scale>
        <p:origin x="-114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5B665-9B24-4428-B604-4159FBE8113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83A06-3278-4D63-9B23-70F0EE1C9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6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47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6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6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9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46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3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3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96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EE4AE-6991-4B30-A364-757E9F36CC28}" type="datetimeFigureOut">
              <a:rPr lang="ru-RU" smtClean="0"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CF50-EA12-4F0D-A55D-5357394C6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2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advClick="0" advTm="15000">
        <p14:flash/>
      </p:transition>
    </mc:Choice>
    <mc:Fallback xmlns="">
      <p:transition spd="slow" advClick="0" advTm="1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EE4AE-6991-4B30-A364-757E9F36CC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05.11.2012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CF50-EA12-4F0D-A55D-5357394C6CC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3/77/700/77700068_BrowserPreview_tmp.gi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Pictures\школьные\SAM_1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3" y="1344489"/>
            <a:ext cx="777686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22" y="-40506"/>
            <a:ext cx="9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    Традиционно </a:t>
            </a:r>
            <a:r>
              <a:rPr lang="ru-RU" sz="2800" dirty="0">
                <a:solidFill>
                  <a:prstClr val="black"/>
                </a:solidFill>
              </a:rPr>
              <a:t>в этот день в школах </a:t>
            </a:r>
            <a:r>
              <a:rPr lang="ru-RU" sz="2800" dirty="0" smtClean="0">
                <a:solidFill>
                  <a:prstClr val="black"/>
                </a:solidFill>
              </a:rPr>
              <a:t>проходят торжественные линейки, посвящённые началу </a:t>
            </a:r>
          </a:p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учебного    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60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6000">
        <p:split orient="vert"/>
      </p:transition>
    </mc:Choice>
    <mc:Fallback>
      <p:transition spd="slow" advClick="0" advTm="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72 из 13592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47489"/>
            <a:ext cx="7488832" cy="690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10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6000">
        <p14:reveal/>
        <p:sndAc>
          <p:stSnd>
            <p:snd r:embed="rId2" name="chimes.wav"/>
          </p:stSnd>
        </p:sndAc>
      </p:transition>
    </mc:Choice>
    <mc:Fallback>
      <p:transition spd="slow" advClick="0" advTm="6000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9"/>
            <a:ext cx="4896544" cy="685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477275"/>
      </p:ext>
    </p:extLst>
  </p:cSld>
  <p:clrMapOvr>
    <a:masterClrMapping/>
  </p:clrMapOvr>
  <p:transition spd="slow" advClick="0" advTm="6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271658"/>
      </p:ext>
    </p:extLst>
  </p:cSld>
  <p:clrMapOvr>
    <a:masterClrMapping/>
  </p:clrMapOvr>
  <p:transition spd="slow" advClick="0" advTm="6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15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2012-06-20T08:03:05Z</dcterms:created>
  <dcterms:modified xsi:type="dcterms:W3CDTF">2012-11-05T12:44:03Z</dcterms:modified>
</cp:coreProperties>
</file>