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7" r:id="rId9"/>
    <p:sldId id="263" r:id="rId10"/>
    <p:sldId id="264" r:id="rId11"/>
    <p:sldId id="265" r:id="rId12"/>
    <p:sldId id="268" r:id="rId13"/>
    <p:sldId id="270" r:id="rId14"/>
    <p:sldId id="271" r:id="rId15"/>
    <p:sldId id="278" r:id="rId16"/>
    <p:sldId id="272" r:id="rId17"/>
    <p:sldId id="266" r:id="rId18"/>
    <p:sldId id="274" r:id="rId19"/>
    <p:sldId id="276" r:id="rId20"/>
    <p:sldId id="277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5A1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2" autoAdjust="0"/>
    <p:restoredTop sz="94660"/>
  </p:normalViewPr>
  <p:slideViewPr>
    <p:cSldViewPr>
      <p:cViewPr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18FF8-A862-43AB-A887-4AFD478C0AF8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DB1FA-E05B-48FE-B260-4A42036881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218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DB1FA-E05B-48FE-B260-4A42036881E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6A23-74AF-4BD7-9C87-988D3786F0D4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316C3-9B1B-4A9F-A6B1-9D1303588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6A23-74AF-4BD7-9C87-988D3786F0D4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316C3-9B1B-4A9F-A6B1-9D1303588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6A23-74AF-4BD7-9C87-988D3786F0D4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316C3-9B1B-4A9F-A6B1-9D1303588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6A23-74AF-4BD7-9C87-988D3786F0D4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316C3-9B1B-4A9F-A6B1-9D1303588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6A23-74AF-4BD7-9C87-988D3786F0D4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316C3-9B1B-4A9F-A6B1-9D1303588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6A23-74AF-4BD7-9C87-988D3786F0D4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316C3-9B1B-4A9F-A6B1-9D1303588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6A23-74AF-4BD7-9C87-988D3786F0D4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316C3-9B1B-4A9F-A6B1-9D1303588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6A23-74AF-4BD7-9C87-988D3786F0D4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316C3-9B1B-4A9F-A6B1-9D1303588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6A23-74AF-4BD7-9C87-988D3786F0D4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316C3-9B1B-4A9F-A6B1-9D1303588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6A23-74AF-4BD7-9C87-988D3786F0D4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316C3-9B1B-4A9F-A6B1-9D1303588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6A23-74AF-4BD7-9C87-988D3786F0D4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316C3-9B1B-4A9F-A6B1-9D1303588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A6A23-74AF-4BD7-9C87-988D3786F0D4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316C3-9B1B-4A9F-A6B1-9D1303588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zoom dir="in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8.gif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 33\Desktop\НАШЕ\ФОТО и ВИДЕО\Картинки\Картинки\LKZ GHTPTYNFWBB\2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0"/>
            <a:ext cx="7643866" cy="121444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образовательное учреждение</a:t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средняя общеобразовательная школа № 85 </a:t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углубленным изучением отдельных предметов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4214818"/>
            <a:ext cx="557216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«РАДУГА»</a:t>
            </a:r>
            <a:endParaRPr lang="ru-RU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928802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Детский оздоровительный лагерь </a:t>
            </a:r>
          </a:p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дневным пребыванием </a:t>
            </a:r>
          </a:p>
          <a:p>
            <a:endParaRPr lang="ru-RU" sz="4400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5715040" cy="757229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Общие праздники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928670"/>
          </a:xfrm>
        </p:spPr>
        <p:txBody>
          <a:bodyPr/>
          <a:lstStyle/>
          <a:p>
            <a:r>
              <a:rPr lang="ru-RU" b="1" i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Традиции ДОЛ «Радуга»</a:t>
            </a:r>
            <a:endParaRPr lang="ru-RU" b="1" i="1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00298" y="785794"/>
            <a:ext cx="664370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14350" indent="-514350" algn="ctr"/>
            <a:r>
              <a:rPr lang="ru-RU" sz="3200" b="1" dirty="0" smtClean="0">
                <a:solidFill>
                  <a:srgbClr val="002060"/>
                </a:solidFill>
              </a:rPr>
              <a:t>          Фестиваль друзей </a:t>
            </a:r>
          </a:p>
          <a:p>
            <a:pPr marL="514350" indent="-514350" algn="ctr"/>
            <a:r>
              <a:rPr lang="ru-RU" sz="3200" b="1" dirty="0" smtClean="0">
                <a:solidFill>
                  <a:srgbClr val="002060"/>
                </a:solidFill>
              </a:rPr>
              <a:t>         «В краю белоствольных берез»</a:t>
            </a:r>
          </a:p>
        </p:txBody>
      </p:sp>
      <p:pic>
        <p:nvPicPr>
          <p:cNvPr id="5" name="Picture 2" descr="C:\Users\к 33\Desktop\НАШЕ\ФОТО и ВИДЕО\Картинки\Картинки\LKZ GHTPTYNFWBB\1250341609_498247.gif_280x21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214290"/>
            <a:ext cx="1000132" cy="1143008"/>
          </a:xfrm>
          <a:prstGeom prst="rect">
            <a:avLst/>
          </a:prstGeom>
          <a:noFill/>
        </p:spPr>
      </p:pic>
      <p:pic>
        <p:nvPicPr>
          <p:cNvPr id="12290" name="Picture 2" descr="C:\Users\к 33\Desktop\НАШЕ\ФОТО и ВИДЕО\Классный Классный 2011\Классный классный район\P100060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1714488"/>
            <a:ext cx="3500462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2" name="Picture 4" descr="C:\Users\к 33\Desktop\НАШЕ\ФОТО и ВИДЕО\Солдатушки-бравы ребятушки\P100047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4429108"/>
            <a:ext cx="3929090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3" name="Picture 5" descr="C:\Users\к 33\Desktop\НАШЕ\ФОТО и ВИДЕО\Солдатушки-бравы ребятушки\P100047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1857364"/>
            <a:ext cx="4071966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5857916" cy="685791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Экологические десанты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Традиции ДОЛ «Радуга»</a:t>
            </a:r>
            <a:endParaRPr lang="ru-RU" b="1" i="1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к 33\Desktop\НАШЕ\ФОТО и ВИДЕО\Картинки\Картинки\LKZ GHTPTYNFWBB\1250341609_498247.gif_280x21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214290"/>
            <a:ext cx="1000132" cy="1143008"/>
          </a:xfrm>
          <a:prstGeom prst="rect">
            <a:avLst/>
          </a:prstGeom>
          <a:noFill/>
        </p:spPr>
      </p:pic>
      <p:pic>
        <p:nvPicPr>
          <p:cNvPr id="3074" name="Picture 2" descr="C:\Users\к 33\Desktop\НАШЕ\ФОТО и ВИДЕО\акция Ихтиандр\P103042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096"/>
          <a:stretch>
            <a:fillRect/>
          </a:stretch>
        </p:blipFill>
        <p:spPr bwMode="auto">
          <a:xfrm>
            <a:off x="4429124" y="2214554"/>
            <a:ext cx="4304327" cy="278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к 33\Desktop\НАШЕ\ФОТО и ВИДЕО\акция Ихтиандр\P103049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285992"/>
            <a:ext cx="4214874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к 33\Desktop\НАШЕ\ФОТО и ВИДЕО\акция Ихтиандр\P103048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02" y="3940759"/>
            <a:ext cx="3214710" cy="2917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Приоритетные направления деятельности ДОЛ «Радуга» летом 2011 года:</a:t>
            </a:r>
            <a:endParaRPr lang="ru-RU" sz="3600" b="1" i="1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708920"/>
            <a:ext cx="43770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Краеведческое </a:t>
            </a:r>
            <a:endParaRPr lang="ru-RU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99992" y="2708920"/>
            <a:ext cx="444294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err="1" smtClean="0">
                <a:ln w="900" cmpd="sng">
                  <a:solidFill>
                    <a:srgbClr val="00206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Гражданско</a:t>
            </a:r>
            <a:r>
              <a:rPr lang="ru-RU" sz="4800" b="1" cap="none" spc="0" dirty="0" smtClean="0">
                <a:ln w="900" cmpd="sng">
                  <a:solidFill>
                    <a:srgbClr val="00206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- </a:t>
            </a:r>
          </a:p>
          <a:p>
            <a:pPr algn="ctr"/>
            <a:r>
              <a:rPr lang="ru-RU" sz="4800" b="1" cap="none" spc="0" dirty="0" smtClean="0">
                <a:ln w="900" cmpd="sng">
                  <a:solidFill>
                    <a:srgbClr val="00206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патриотическое</a:t>
            </a:r>
            <a:endParaRPr lang="ru-RU" sz="4800" b="1" cap="none" spc="0" dirty="0">
              <a:ln w="900" cmpd="sng">
                <a:solidFill>
                  <a:srgbClr val="002060">
                    <a:alpha val="55000"/>
                  </a:srgb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Стрелка влево 7"/>
          <p:cNvSpPr/>
          <p:nvPr/>
        </p:nvSpPr>
        <p:spPr>
          <a:xfrm rot="18999232">
            <a:off x="2038051" y="2253459"/>
            <a:ext cx="1296144" cy="2654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 rot="13303551">
            <a:off x="5648074" y="2242492"/>
            <a:ext cx="1296144" cy="2654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C:\Users\к 33\Desktop\НАШЕ\ФОТО и ВИДЕО\Картинки\Картинки\LKZ GHTPTYNFWBB\1250341609_498247.gif_280x21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868" y="0"/>
            <a:ext cx="1000132" cy="114300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203347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2400" b="1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детского оздоровительного лагеря </a:t>
            </a:r>
            <a:br>
              <a:rPr lang="ru-RU" sz="2400" b="1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дневным </a:t>
            </a:r>
            <a:r>
              <a:rPr lang="ru-RU" sz="24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пребыванием «Радуга» для </a:t>
            </a:r>
            <a:r>
              <a:rPr lang="ru-RU" sz="2400" b="1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учащихся </a:t>
            </a:r>
            <a:r>
              <a:rPr lang="ru-RU" sz="24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sz="24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1  </a:t>
            </a:r>
            <a:r>
              <a:rPr lang="ru-RU" sz="2400" b="1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5 классов «География </a:t>
            </a:r>
            <a:r>
              <a:rPr lang="ru-RU" sz="2400" b="1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детства</a:t>
            </a:r>
            <a:r>
              <a:rPr lang="ru-RU" sz="24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4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 программы: Никифорова Н.А.</a:t>
            </a:r>
            <a:br>
              <a:rPr lang="ru-RU" sz="24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P103038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5786" y="1571612"/>
            <a:ext cx="7715304" cy="4847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0" y="621508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Форма реализации программы: игра-экспедиция</a:t>
            </a:r>
            <a:endParaRPr lang="ru-RU" sz="2800" b="1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к 33\Desktop\НАШЕ\ФОТО и ВИДЕО\Картинки\Картинки\LKZ GHTPTYNFWBB\1250341609_498247.gif_280x21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68" y="0"/>
            <a:ext cx="1000132" cy="114300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bg1">
                    <a:lumMod val="8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Маршрут экспедиции</a:t>
            </a:r>
            <a:endParaRPr lang="ru-RU" b="1" i="1" dirty="0">
              <a:solidFill>
                <a:schemeClr val="bg1">
                  <a:lumMod val="8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к 33\Desktop\фото лето 2011\Радуга 2011\география детства\P103038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40" y="1357298"/>
            <a:ext cx="2786082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5" name="Picture 3" descr="C:\Users\к 33\Desktop\фото лето 2011\Радуга 2011\география детства\P103038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4071942"/>
            <a:ext cx="2786050" cy="2143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6" name="Picture 4" descr="C:\Users\к 33\Desktop\фото лето 2011\Радуга 2011\география детства\переулок спортивный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8992" y="3786190"/>
            <a:ext cx="2330467" cy="2722439"/>
          </a:xfrm>
          <a:prstGeom prst="rect">
            <a:avLst/>
          </a:prstGeom>
          <a:noFill/>
        </p:spPr>
      </p:pic>
      <p:pic>
        <p:nvPicPr>
          <p:cNvPr id="13317" name="Picture 5" descr="C:\Users\к 33\Desktop\фото лето 2011\Радуга 2011\география детства\P103038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36" y="4000504"/>
            <a:ext cx="2742058" cy="2137945"/>
          </a:xfrm>
          <a:prstGeom prst="rect">
            <a:avLst/>
          </a:prstGeom>
          <a:noFill/>
        </p:spPr>
      </p:pic>
      <p:pic>
        <p:nvPicPr>
          <p:cNvPr id="13318" name="Picture 6" descr="C:\Users\к 33\Desktop\фото лето 2011\Радуга 2011\география детства\P103039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36" y="1357298"/>
            <a:ext cx="2714644" cy="2224802"/>
          </a:xfrm>
          <a:prstGeom prst="rect">
            <a:avLst/>
          </a:prstGeom>
          <a:noFill/>
        </p:spPr>
      </p:pic>
      <p:pic>
        <p:nvPicPr>
          <p:cNvPr id="13319" name="Picture 7" descr="C:\Users\к 33\Desktop\фото лето 2011\Радуга 2011\география детства\площадь традиций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357298"/>
            <a:ext cx="2717772" cy="2325362"/>
          </a:xfrm>
          <a:prstGeom prst="rect">
            <a:avLst/>
          </a:prstGeom>
          <a:noFill/>
        </p:spPr>
      </p:pic>
      <p:pic>
        <p:nvPicPr>
          <p:cNvPr id="9" name="Picture 2" descr="C:\Users\к 33\Desktop\НАШЕ\ФОТО и ВИДЕО\Картинки\Картинки\LKZ GHTPTYNFWBB\1250341609_498247.gif_280x210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29586" y="0"/>
            <a:ext cx="1000132" cy="114300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CIM\103_PANA\P10305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714356"/>
            <a:ext cx="8643998" cy="5786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C:\Users\к 33\Desktop\НАШЕ\ФОТО и ВИДЕО\Картинки\Картинки\LKZ GHTPTYNFWBB\1250341609_498247.gif_280x21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68" y="-142900"/>
            <a:ext cx="1000132" cy="114300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к 33\Desktop\схема для экспедици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8286808" cy="61436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Копия IMG_489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5" y="214290"/>
            <a:ext cx="4857783" cy="2901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C:\Users\к 33\Desktop\фото лето 2011\P103055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3357562"/>
            <a:ext cx="4857784" cy="3000396"/>
          </a:xfrm>
          <a:prstGeom prst="rect">
            <a:avLst/>
          </a:prstGeom>
          <a:noFill/>
        </p:spPr>
      </p:pic>
      <p:pic>
        <p:nvPicPr>
          <p:cNvPr id="10246" name="Picture 6" descr="C:\Users\к 33\Desktop\фото лето 2011\P103055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42" y="214290"/>
            <a:ext cx="3643338" cy="6265844"/>
          </a:xfrm>
          <a:prstGeom prst="rect">
            <a:avLst/>
          </a:prstGeom>
          <a:noFill/>
        </p:spPr>
      </p:pic>
      <p:pic>
        <p:nvPicPr>
          <p:cNvPr id="10" name="Рисунок 9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16" y="2000240"/>
            <a:ext cx="1471604" cy="1571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sto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500438"/>
            <a:ext cx="4357718" cy="3155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C:\Users\к 33\Desktop\фото лето 2011\P103055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5" y="142852"/>
            <a:ext cx="4286280" cy="2857520"/>
          </a:xfrm>
          <a:prstGeom prst="rect">
            <a:avLst/>
          </a:prstGeom>
          <a:noFill/>
        </p:spPr>
      </p:pic>
      <p:pic>
        <p:nvPicPr>
          <p:cNvPr id="15363" name="Picture 3" descr="F:\DCIM\103_PANA\P103055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14290"/>
            <a:ext cx="4352016" cy="2885620"/>
          </a:xfrm>
          <a:prstGeom prst="rect">
            <a:avLst/>
          </a:prstGeom>
          <a:noFill/>
        </p:spPr>
      </p:pic>
      <p:pic>
        <p:nvPicPr>
          <p:cNvPr id="15364" name="Picture 4" descr="F:\DCIM\103_PANA\P103056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500438"/>
            <a:ext cx="4143404" cy="31432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DCIM\103_PANA\P103057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57166"/>
            <a:ext cx="4429155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к 33\Desktop\фото лето 2011\P103056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06" y="3429000"/>
            <a:ext cx="4286312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G:\DCIM\103_PANA\P103060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500439"/>
            <a:ext cx="4371372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" descr="G:\DCIM\103_PANA\P103061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428604"/>
            <a:ext cx="4257148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к 33\Desktop\НАШЕ\ФОТО и ВИДЕО\Картинки\Картинки\LKZ GHTPTYNFWBB\044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ДОЛ «Радуга»является подразделением летнего оздоровительного комплекса «Лето свершений».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500174"/>
            <a:ext cx="40005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Лето свершений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286124"/>
            <a:ext cx="2286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Лагерь актива «Детский остров» </a:t>
            </a:r>
          </a:p>
          <a:p>
            <a:pPr algn="ctr"/>
            <a:endParaRPr lang="ru-RU" sz="1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0232" y="2924944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ДОЛ «Радуга»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373216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Трудовые бригады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5877272"/>
            <a:ext cx="9001156" cy="7143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ДОЛ «Радуга» существует при школе 27 лет</a:t>
            </a:r>
          </a:p>
        </p:txBody>
      </p:sp>
      <p:pic>
        <p:nvPicPr>
          <p:cNvPr id="13" name="Рисунок 12" descr="IMG_489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2348880"/>
            <a:ext cx="3871332" cy="2650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3" descr="C:\Users\к 33\Desktop\фото лето 2011\P103055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1214447" cy="16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e5daabfcd45d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1412776"/>
            <a:ext cx="1276350" cy="1704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Documents and Settings\Alina\Рабочий стол\труд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3645024"/>
            <a:ext cx="1541048" cy="168608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876256" y="5085184"/>
            <a:ext cx="2123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ЛТО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«</a:t>
            </a:r>
            <a:r>
              <a:rPr lang="ru-RU" dirty="0" err="1" smtClean="0">
                <a:solidFill>
                  <a:schemeClr val="bg1"/>
                </a:solidFill>
                <a:latin typeface="Arial Black" pitchFamily="34" charset="0"/>
              </a:rPr>
              <a:t>Трудовичок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»</a:t>
            </a:r>
            <a:endParaRPr lang="en-US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027" name="Picture 3" descr="C:\Documents and Settings\Alina\Рабочий стол\furn_37.slide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933056"/>
            <a:ext cx="1368499" cy="1368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Стрелка влево 16"/>
          <p:cNvSpPr/>
          <p:nvPr/>
        </p:nvSpPr>
        <p:spPr>
          <a:xfrm>
            <a:off x="1691680" y="2636912"/>
            <a:ext cx="648072" cy="360040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лево 17"/>
          <p:cNvSpPr/>
          <p:nvPr/>
        </p:nvSpPr>
        <p:spPr>
          <a:xfrm>
            <a:off x="1763688" y="4149080"/>
            <a:ext cx="648072" cy="360040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лево 18"/>
          <p:cNvSpPr/>
          <p:nvPr/>
        </p:nvSpPr>
        <p:spPr>
          <a:xfrm rot="10800000">
            <a:off x="6804248" y="2564904"/>
            <a:ext cx="648072" cy="360040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лево 19"/>
          <p:cNvSpPr/>
          <p:nvPr/>
        </p:nvSpPr>
        <p:spPr>
          <a:xfrm rot="10800000">
            <a:off x="6732240" y="4149080"/>
            <a:ext cx="648072" cy="360040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103060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76672"/>
            <a:ext cx="8640960" cy="6048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Alina\Рабочий стол\анимация - радуга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36340" y="0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 за внимание!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Традиции ДОЛ «Радуга»</a:t>
            </a:r>
            <a:endParaRPr lang="ru-RU" b="1" i="1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3" name="Picture 5" descr="C:\Users\к 33\Desktop\НАШЕ\ФОТО и ВИДЕО\Картинки\Картинки\LKZ GHTPTYNFWBB\1250341609_498247.gif_280x21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1498" y="0"/>
            <a:ext cx="952502" cy="1088574"/>
          </a:xfrm>
          <a:prstGeom prst="rect">
            <a:avLst/>
          </a:prstGeom>
          <a:noFill/>
        </p:spPr>
      </p:pic>
      <p:pic>
        <p:nvPicPr>
          <p:cNvPr id="16" name="Рисунок 1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57562"/>
            <a:ext cx="3076575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C:\Users\к 33\Desktop\фото лето 2011\Детский Остров 2011\Фото ДО 2011\P103053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06" y="3714752"/>
            <a:ext cx="4500594" cy="2965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5715040" cy="1071570"/>
          </a:xfrm>
        </p:spPr>
        <p:txBody>
          <a:bodyPr/>
          <a:lstStyle/>
          <a:p>
            <a:r>
              <a:rPr lang="ru-RU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Разновозрастные отряды</a:t>
            </a:r>
            <a:endParaRPr lang="ru-RU" b="1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к 33\Desktop\фото лето 2011\Радуга 2011\P103057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984" y="1785926"/>
            <a:ext cx="4471867" cy="2923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6085910" cy="685791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Знаковая система («Радужки»)</a:t>
            </a:r>
            <a:endParaRPr lang="ru-RU" b="1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/>
          <a:lstStyle/>
          <a:p>
            <a:r>
              <a:rPr lang="ru-RU" b="1" i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Традиции ДОЛ «Радуга»</a:t>
            </a:r>
            <a:endParaRPr lang="ru-RU" b="1" i="1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500174"/>
            <a:ext cx="7310912" cy="532453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000" b="1" cap="none" spc="0" dirty="0" smtClean="0">
                <a:ln w="900" cmpd="sng">
                  <a:solidFill>
                    <a:srgbClr val="FF0000">
                      <a:alpha val="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Красный-</a:t>
            </a:r>
            <a:r>
              <a:rPr lang="ru-RU" sz="3600" b="1" cap="none" spc="0" dirty="0" smtClean="0">
                <a:ln w="900" cmpd="sng">
                  <a:solidFill>
                    <a:srgbClr val="FF0000">
                      <a:alpha val="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творчество</a:t>
            </a:r>
          </a:p>
          <a:p>
            <a:endParaRPr lang="ru-RU" sz="1000" b="1" cap="none" spc="0" dirty="0" smtClean="0">
              <a:ln w="900" cmpd="sng">
                <a:solidFill>
                  <a:srgbClr val="00B0F0">
                    <a:alpha val="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4000" b="1" cap="none" spc="0" dirty="0" smtClean="0">
                <a:ln w="900" cmpd="sng">
                  <a:solidFill>
                    <a:srgbClr val="FFC000"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Оранжевый- </a:t>
            </a:r>
            <a:r>
              <a:rPr lang="ru-RU" sz="3600" b="1" cap="none" spc="0" dirty="0" smtClean="0">
                <a:ln w="900" cmpd="sng">
                  <a:solidFill>
                    <a:srgbClr val="FFC000"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любознательность</a:t>
            </a:r>
          </a:p>
          <a:p>
            <a:endParaRPr lang="ru-RU" sz="1000" b="1" cap="none" spc="0" dirty="0" smtClean="0">
              <a:ln w="900" cmpd="sng">
                <a:solidFill>
                  <a:srgbClr val="FFC000">
                    <a:alpha val="55000"/>
                  </a:srgb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4000" b="1" cap="none" spc="0" dirty="0" smtClean="0">
                <a:ln w="900" cmpd="sng">
                  <a:solidFill>
                    <a:srgbClr val="7030A0">
                      <a:alpha val="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Желтый- </a:t>
            </a:r>
            <a:r>
              <a:rPr lang="ru-RU" sz="3600" b="1" cap="none" spc="0" dirty="0" smtClean="0">
                <a:ln w="900" cmpd="sng">
                  <a:solidFill>
                    <a:srgbClr val="7030A0">
                      <a:alpha val="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самостоятельность</a:t>
            </a:r>
          </a:p>
          <a:p>
            <a:endParaRPr lang="ru-RU" sz="1000" b="1" cap="none" spc="0" dirty="0" smtClean="0">
              <a:ln w="900" cmpd="sng">
                <a:solidFill>
                  <a:srgbClr val="7030A0">
                    <a:alpha val="5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4000" b="1" dirty="0" smtClean="0">
                <a:ln w="900" cmpd="sng">
                  <a:solidFill>
                    <a:schemeClr val="tx1">
                      <a:lumMod val="95000"/>
                      <a:lumOff val="5000"/>
                      <a:alpha val="55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Зеленый- </a:t>
            </a:r>
            <a:r>
              <a:rPr lang="ru-RU" sz="3600" b="1" dirty="0" smtClean="0">
                <a:ln w="900" cmpd="sng">
                  <a:solidFill>
                    <a:schemeClr val="tx1">
                      <a:lumMod val="95000"/>
                      <a:lumOff val="5000"/>
                      <a:alpha val="55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взаимовыручка</a:t>
            </a:r>
          </a:p>
          <a:p>
            <a:endParaRPr lang="ru-RU" sz="1000" b="1" dirty="0" smtClean="0">
              <a:ln w="900" cmpd="sng">
                <a:solidFill>
                  <a:schemeClr val="tx1">
                    <a:lumMod val="95000"/>
                    <a:lumOff val="5000"/>
                    <a:alpha val="55000"/>
                  </a:schemeClr>
                </a:solidFill>
                <a:prstDash val="solid"/>
              </a:ln>
              <a:solidFill>
                <a:srgbClr val="00FF00"/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4000" b="1" cap="none" spc="0" dirty="0" smtClean="0">
                <a:ln w="900" cmpd="sng">
                  <a:solidFill>
                    <a:schemeClr val="tx1">
                      <a:lumMod val="95000"/>
                      <a:lumOff val="5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Голубой-</a:t>
            </a:r>
            <a:r>
              <a:rPr lang="ru-RU" sz="3600" b="1" cap="none" spc="0" dirty="0" smtClean="0">
                <a:ln w="900" cmpd="sng">
                  <a:solidFill>
                    <a:schemeClr val="tx1">
                      <a:lumMod val="95000"/>
                      <a:lumOff val="5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активность</a:t>
            </a:r>
          </a:p>
          <a:p>
            <a:endParaRPr lang="ru-RU" sz="1000" b="1" cap="none" spc="0" dirty="0" smtClean="0">
              <a:ln w="900" cmpd="sng">
                <a:solidFill>
                  <a:schemeClr val="tx1">
                    <a:lumMod val="95000"/>
                    <a:lumOff val="5000"/>
                    <a:alpha val="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4000" b="1" dirty="0" smtClean="0">
                <a:ln w="900" cmpd="sng">
                  <a:solidFill>
                    <a:schemeClr val="tx1">
                      <a:lumMod val="95000"/>
                      <a:lumOff val="5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Синий- </a:t>
            </a:r>
            <a:r>
              <a:rPr lang="ru-RU" sz="3600" b="1" dirty="0" smtClean="0">
                <a:ln w="900" cmpd="sng">
                  <a:solidFill>
                    <a:schemeClr val="tx1">
                      <a:lumMod val="95000"/>
                      <a:lumOff val="5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сотрудничество</a:t>
            </a:r>
          </a:p>
          <a:p>
            <a:endParaRPr lang="ru-RU" sz="1000" b="1" dirty="0" smtClean="0">
              <a:ln w="900" cmpd="sng">
                <a:solidFill>
                  <a:schemeClr val="tx1">
                    <a:lumMod val="95000"/>
                    <a:lumOff val="5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4000" b="1" cap="none" spc="0" dirty="0" smtClean="0">
                <a:ln w="900" cmpd="sng">
                  <a:solidFill>
                    <a:schemeClr val="tx1">
                      <a:lumMod val="95000"/>
                      <a:lumOff val="5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Фиолетовый- </a:t>
            </a:r>
            <a:r>
              <a:rPr lang="ru-RU" sz="3600" b="1" cap="none" spc="0" dirty="0" smtClean="0">
                <a:ln w="900" cmpd="sng">
                  <a:solidFill>
                    <a:schemeClr val="tx1">
                      <a:lumMod val="95000"/>
                      <a:lumOff val="5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инициатива</a:t>
            </a:r>
            <a:endParaRPr lang="ru-RU" sz="4000" b="1" cap="none" spc="0" dirty="0">
              <a:ln w="900" cmpd="sng">
                <a:solidFill>
                  <a:schemeClr val="tx1">
                    <a:lumMod val="95000"/>
                    <a:lumOff val="5000"/>
                    <a:alpha val="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к 33\Desktop\НАШЕ\ФОТО и ВИДЕО\Картинки\Картинки\LKZ GHTPTYNFWBB\1250341609_498247.gif_280x21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0"/>
            <a:ext cx="1000132" cy="1143008"/>
          </a:xfrm>
          <a:prstGeom prst="rect">
            <a:avLst/>
          </a:prstGeom>
          <a:noFill/>
        </p:spPr>
      </p:pic>
      <p:pic>
        <p:nvPicPr>
          <p:cNvPr id="2050" name="Picture 2" descr="C:\Documents and Settings\Alina\Рабочий стол\4-1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1268760"/>
            <a:ext cx="961752" cy="952286"/>
          </a:xfrm>
          <a:prstGeom prst="rect">
            <a:avLst/>
          </a:prstGeom>
          <a:noFill/>
        </p:spPr>
      </p:pic>
      <p:pic>
        <p:nvPicPr>
          <p:cNvPr id="2051" name="Picture 3" descr="C:\Documents and Settings\Alina\Рабочий стол\4-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56"/>
          <a:stretch>
            <a:fillRect/>
          </a:stretch>
        </p:blipFill>
        <p:spPr bwMode="auto">
          <a:xfrm>
            <a:off x="6732240" y="4293096"/>
            <a:ext cx="1089433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Documents and Settings\Alina\Рабочий стол\4-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8384" y="3573016"/>
            <a:ext cx="1115616" cy="1115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C:\Documents and Settings\Alina\Рабочий стол\korablic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1474" y="2132856"/>
            <a:ext cx="1262525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C:\Documents and Settings\Alina\Рабочий стол\zv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813"/>
          <a:stretch>
            <a:fillRect/>
          </a:stretch>
        </p:blipFill>
        <p:spPr bwMode="auto">
          <a:xfrm>
            <a:off x="6804248" y="3068960"/>
            <a:ext cx="1128924" cy="910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7" name="Picture 9" descr="C:\Documents and Settings\Alina\Рабочий стол\1809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872" y="4941168"/>
            <a:ext cx="1152128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8" name="Picture 10" descr="C:\Documents and Settings\Alina\Рабочий стол\19243_44372936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5733256"/>
            <a:ext cx="1008112" cy="1124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00"/>
                            </p:stCondLst>
                            <p:childTnLst>
                              <p:par>
                                <p:cTn id="2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200"/>
                            </p:stCondLst>
                            <p:childTnLst>
                              <p:par>
                                <p:cTn id="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500"/>
                            </p:stCondLst>
                            <p:childTnLst>
                              <p:par>
                                <p:cTn id="5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4500"/>
                            </p:stCondLst>
                            <p:childTnLst>
                              <p:par>
                                <p:cTn id="6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7200"/>
                            </p:stCondLst>
                            <p:childTnLst>
                              <p:par>
                                <p:cTn id="7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decel="100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100"/>
                            </p:stCondLst>
                            <p:childTnLst>
                              <p:par>
                                <p:cTn id="8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decel="100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к 33\Desktop\фото лето 2011\Детский Остров 2011\Фото ДО 2011\P103053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6" y="2000240"/>
            <a:ext cx="3857652" cy="2396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Традиции ДОЛ «Радуга»</a:t>
            </a:r>
            <a:endParaRPr lang="ru-RU" b="1" i="1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к 33\Desktop\фото лето 2011\Детский Остров 2011\Фото ДО 2011\P103052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285992"/>
            <a:ext cx="4672385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к 33\Desktop\фото лето 2011\Детский Остров 2011\Фото ДО 2011\P103052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"/>
          <a:stretch>
            <a:fillRect/>
          </a:stretch>
        </p:blipFill>
        <p:spPr bwMode="auto">
          <a:xfrm>
            <a:off x="3929058" y="4071942"/>
            <a:ext cx="4833811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C:\Users\к 33\Desktop\НАШЕ\ФОТО и ВИДЕО\Картинки\Картинки\LKZ GHTPTYNFWBB\1250341609_498247.gif_280x21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86710" y="214290"/>
            <a:ext cx="1000132" cy="114300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85861"/>
            <a:ext cx="8178702" cy="78581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Торжественное подведение итогов </a:t>
            </a:r>
          </a:p>
          <a:p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Традиции ДОЛ «Радуга»</a:t>
            </a:r>
            <a:endParaRPr lang="ru-RU" b="1" i="1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43372" y="1142984"/>
            <a:ext cx="442915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14350" indent="-514350" algn="ctr"/>
            <a:r>
              <a:rPr lang="ru-RU" sz="4400" b="1" dirty="0" smtClean="0">
                <a:solidFill>
                  <a:srgbClr val="002060"/>
                </a:solidFill>
              </a:rPr>
              <a:t>День здоровья</a:t>
            </a:r>
          </a:p>
        </p:txBody>
      </p:sp>
      <p:pic>
        <p:nvPicPr>
          <p:cNvPr id="9218" name="Picture 2" descr="C:\Users\к 33\Desktop\НАШЕ\ФОТО и ВИДЕО\Картинки\Картинки\LKZ GHTPTYNFWBB\1250341609_498247.gif_280x21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214290"/>
            <a:ext cx="1000132" cy="1143008"/>
          </a:xfrm>
          <a:prstGeom prst="rect">
            <a:avLst/>
          </a:prstGeom>
          <a:noFill/>
        </p:spPr>
      </p:pic>
      <p:pic>
        <p:nvPicPr>
          <p:cNvPr id="9219" name="Picture 3" descr="C:\со старого компа\ФОТО\Презентации к орк\фото презентация  орк\Изображение 01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290" y="1785927"/>
            <a:ext cx="6559306" cy="4919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5786478" cy="685791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Общие праздники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21429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Традиции ДОЛ «Радуга»</a:t>
            </a:r>
            <a:endParaRPr lang="ru-RU" b="1" i="1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32334" y="1052736"/>
            <a:ext cx="49116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14350" indent="-514350" algn="ctr"/>
            <a:r>
              <a:rPr lang="ru-RU" sz="4000" b="1" dirty="0" err="1" smtClean="0">
                <a:solidFill>
                  <a:srgbClr val="002060"/>
                </a:solidFill>
              </a:rPr>
              <a:t>Сормовская</a:t>
            </a:r>
            <a:r>
              <a:rPr lang="ru-RU" sz="4000" b="1" dirty="0" smtClean="0">
                <a:solidFill>
                  <a:srgbClr val="002060"/>
                </a:solidFill>
              </a:rPr>
              <a:t> ярмарка</a:t>
            </a:r>
          </a:p>
        </p:txBody>
      </p:sp>
      <p:pic>
        <p:nvPicPr>
          <p:cNvPr id="6147" name="Picture 3" descr="C:\Users\к 33\Desktop\фото лето 2011\Детский Остров 2011\Фото ДО 2011\P103053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857364"/>
            <a:ext cx="4143404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Users\к 33\Desktop\фото лето 2011\Детский Остров 2011\Фото ДО 2011\P103054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968" y="1857364"/>
            <a:ext cx="4572032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C:\Users\к 33\Desktop\НАШЕ\ФОТО и ВИДЕО\Картинки\Картинки\LKZ GHTPTYNFWBB\1250341609_498247.gif_280x21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0"/>
            <a:ext cx="1000132" cy="1143008"/>
          </a:xfrm>
          <a:prstGeom prst="rect">
            <a:avLst/>
          </a:prstGeom>
          <a:noFill/>
        </p:spPr>
      </p:pic>
      <p:pic>
        <p:nvPicPr>
          <p:cNvPr id="6152" name="Picture 8" descr="C:\Users\к 33\Desktop\фото лето 2011\Детский Остров 2011\Фото ДО 2011\P103054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0298" y="3714728"/>
            <a:ext cx="4507817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5829312" cy="71438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Общие праздники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к 33\Desktop\фото лето 2011\Радуга 2011\P103051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1357298"/>
            <a:ext cx="4357686" cy="3578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6" name="Picture 2" descr="C:\Users\к 33\Desktop\фото лето 2011\Радуга 2011\P103050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28736"/>
            <a:ext cx="4763607" cy="3462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7" descr="C:\Users\к 33\Desktop\фото лето 2011\Радуга 2011\P103052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04" y="3329357"/>
            <a:ext cx="5715040" cy="3528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285720" y="0"/>
            <a:ext cx="8215370" cy="857232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Традиции ДОЛ «Радуга»</a:t>
            </a:r>
            <a:endParaRPr lang="ru-RU" b="1" i="1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5829312" cy="71438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Общие праздники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32334" y="836712"/>
            <a:ext cx="49116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14350" indent="-514350" algn="ctr"/>
            <a:r>
              <a:rPr lang="ru-RU" sz="4000" b="1" dirty="0" err="1" smtClean="0">
                <a:solidFill>
                  <a:srgbClr val="002060"/>
                </a:solidFill>
              </a:rPr>
              <a:t>Сормовская</a:t>
            </a:r>
            <a:r>
              <a:rPr lang="ru-RU" sz="4000" b="1" dirty="0" smtClean="0">
                <a:solidFill>
                  <a:srgbClr val="002060"/>
                </a:solidFill>
              </a:rPr>
              <a:t> ярмарка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5715040" cy="614353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Общие праздники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Традиции ДОЛ «Радуга»</a:t>
            </a:r>
            <a:endParaRPr lang="ru-RU" b="1" i="1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764704"/>
            <a:ext cx="364484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14350" indent="-514350"/>
            <a:r>
              <a:rPr lang="ru-RU" sz="4800" b="1" dirty="0" smtClean="0">
                <a:solidFill>
                  <a:srgbClr val="002060"/>
                </a:solidFill>
              </a:rPr>
              <a:t>День памяти</a:t>
            </a:r>
          </a:p>
        </p:txBody>
      </p:sp>
      <p:pic>
        <p:nvPicPr>
          <p:cNvPr id="7" name="Picture 2" descr="C:\Users\к 33\Desktop\НАШЕ\ФОТО и ВИДЕО\Картинки\Картинки\LKZ GHTPTYNFWBB\1250341609_498247.gif_280x21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214290"/>
            <a:ext cx="1000132" cy="1143008"/>
          </a:xfrm>
          <a:prstGeom prst="rect">
            <a:avLst/>
          </a:prstGeom>
          <a:noFill/>
        </p:spPr>
      </p:pic>
      <p:pic>
        <p:nvPicPr>
          <p:cNvPr id="4100" name="Picture 4" descr="C:\Users\к 33\Desktop\НАШЕ\ФОТО и ВИДЕО\9 мая 2011\Оформление стенда\P102013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1500174"/>
            <a:ext cx="3500462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Users\к 33\Desktop\НАШЕ\ФОТО и ВИДЕО\Малая Зарничка\P100043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4000504"/>
            <a:ext cx="3571868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C:\Users\к 33\Desktop\НАШЕ\ФОТО и ВИДЕО\Малая Зарничка\P100043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4" y="3878832"/>
            <a:ext cx="4429156" cy="2979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3" name="Picture 7" descr="C:\Users\к 33\Desktop\НАШЕ\ФОТО и ВИДЕО\Малая Зарничка\P100043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1500174"/>
            <a:ext cx="3786214" cy="2501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174</Words>
  <Application>Microsoft Office PowerPoint</Application>
  <PresentationFormat>Экран (4:3)</PresentationFormat>
  <Paragraphs>58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Муниципальное образовательное учреждение средняя общеобразовательная школа № 85  с углубленным изучением отдельных предметов</vt:lpstr>
      <vt:lpstr>ДОЛ «Радуга»является подразделением летнего оздоровительного комплекса «Лето свершений».</vt:lpstr>
      <vt:lpstr>Традиции ДОЛ «Радуга»</vt:lpstr>
      <vt:lpstr>Традиции ДОЛ «Радуга»</vt:lpstr>
      <vt:lpstr>Традиции ДОЛ «Радуга»</vt:lpstr>
      <vt:lpstr>Традиции ДОЛ «Радуга»</vt:lpstr>
      <vt:lpstr>Традиции ДОЛ «Радуга»</vt:lpstr>
      <vt:lpstr>Традиции ДОЛ «Радуга»</vt:lpstr>
      <vt:lpstr>Традиции ДОЛ «Радуга»</vt:lpstr>
      <vt:lpstr>Традиции ДОЛ «Радуга»</vt:lpstr>
      <vt:lpstr>Традиции ДОЛ «Радуга»</vt:lpstr>
      <vt:lpstr>Приоритетные направления деятельности ДОЛ «Радуга» летом 2011 года:</vt:lpstr>
      <vt:lpstr> Программа детского оздоровительного лагеря  с дневным пребыванием «Радуга» для учащихся    1  - 5 классов «География детства» Автор программы: Никифорова Н.А. </vt:lpstr>
      <vt:lpstr>Маршрут экспедиции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образовательное учреждение средняя общеобразовательная школа № 85  с углубленным изучением отдельных предметов</dc:title>
  <dc:creator>Никифорова Н.А.</dc:creator>
  <cp:lastModifiedBy>Serg</cp:lastModifiedBy>
  <cp:revision>87</cp:revision>
  <dcterms:created xsi:type="dcterms:W3CDTF">2011-06-11T04:58:23Z</dcterms:created>
  <dcterms:modified xsi:type="dcterms:W3CDTF">2012-10-31T22:59:09Z</dcterms:modified>
</cp:coreProperties>
</file>