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57" r:id="rId4"/>
    <p:sldId id="266" r:id="rId5"/>
    <p:sldId id="265" r:id="rId6"/>
    <p:sldId id="267" r:id="rId7"/>
    <p:sldId id="270" r:id="rId8"/>
    <p:sldId id="268" r:id="rId9"/>
    <p:sldId id="271" r:id="rId10"/>
    <p:sldId id="269" r:id="rId11"/>
    <p:sldId id="272" r:id="rId12"/>
    <p:sldId id="275" r:id="rId13"/>
    <p:sldId id="259" r:id="rId14"/>
    <p:sldId id="261" r:id="rId15"/>
    <p:sldId id="262" r:id="rId16"/>
    <p:sldId id="263" r:id="rId17"/>
    <p:sldId id="264" r:id="rId18"/>
    <p:sldId id="276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0"/>
            <a:ext cx="4191000" cy="4876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300" b="1" dirty="0" smtClean="0">
                <a:solidFill>
                  <a:srgbClr val="FF0000"/>
                </a:solidFill>
              </a:rPr>
              <a:t>Минздрав </a:t>
            </a:r>
            <a:br>
              <a:rPr lang="ru-RU" sz="3300" b="1" dirty="0" smtClean="0">
                <a:solidFill>
                  <a:srgbClr val="FF0000"/>
                </a:solidFill>
              </a:rPr>
            </a:br>
            <a:r>
              <a:rPr lang="ru-RU" sz="3300" b="1" dirty="0" smtClean="0">
                <a:solidFill>
                  <a:srgbClr val="FF0000"/>
                </a:solidFill>
              </a:rPr>
              <a:t>предупреждает</a:t>
            </a: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ПРОКУРЕННЫЕ ДЕНЬГИ»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автор проекта:</a:t>
            </a:r>
            <a:br>
              <a:rPr lang="ru-RU" sz="2700" dirty="0" smtClean="0"/>
            </a:br>
            <a:r>
              <a:rPr lang="ru-RU" sz="2700" dirty="0" smtClean="0"/>
              <a:t>Муравьев Алексей 10а класс</a:t>
            </a:r>
            <a:endParaRPr lang="ru-RU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1981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Руководитель проекта: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Минашкина Надежда Петровна.,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биологии,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ИК-29,Нижний Доманник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Рабочий стол\презентация\13-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4336" cy="48768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228600"/>
            <a:ext cx="1428750" cy="138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презентация\1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ru-RU" dirty="0" smtClean="0"/>
              <a:t>Вызывает старение кожи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Рабочий стол\презентация\1\t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презентация\1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038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условии, выкуривания 1 пачки сигарет, в сутки, стоимостью 27 рублей, вы потратите 6969 рублей за 5 месяцев. В год вы потратите 9526 рублей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Товары, которые можно приобрести на «прокуренные деньги».</a:t>
            </a:r>
            <a:endParaRPr lang="ru-RU" sz="7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резентация\Новая папка\2011-12 (дек)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1999" cy="684554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Новая папка\2011-12 (дек)\сканирование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ентация\Новая папка\2011-12 (дек)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724401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Новая папка\2011-12 (дек)\сканирование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резентация\Новая папка\2011-12 (дек)\сканирова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3286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Новая папка\2011-12 (дек)\сканирование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7680" y="0"/>
            <a:ext cx="46063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презентация\Новая папка\2011-12 (дек)\сканирование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29033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Новая папка\2011-12 (дек)\сканирование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4230" y="0"/>
            <a:ext cx="46097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презентация\1\4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Вам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выбирать 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курить или не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курить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презентация\1\8cc7a03e3c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Благодарим за внимание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презентация\1316990913_image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Цели: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ru-RU" dirty="0" smtClean="0">
                <a:solidFill>
                  <a:srgbClr val="FF0000"/>
                </a:solidFill>
              </a:rPr>
              <a:t> Дать обзор заболеваний вызванные курением.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 Определить затраты на приобретение сигарет.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3. Что можно приобрести на сумму потраченную на сигареты.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отчет фото\DSC007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0"/>
            <a:ext cx="4191000" cy="4876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Минздрав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предупреждает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ПРОКУРЕННЫЕ ДЕНЬГИ»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автор проекта:</a:t>
            </a:r>
            <a:br>
              <a:rPr lang="ru-RU" sz="2700" dirty="0" smtClean="0"/>
            </a:br>
            <a:r>
              <a:rPr lang="ru-RU" sz="2700" dirty="0" smtClean="0"/>
              <a:t>Муравьев Алексей 10а класс</a:t>
            </a:r>
            <a:endParaRPr lang="ru-RU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1981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Руководитель проекта: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Минашкина Надежда Петровна.,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биологии,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ИК-29,Нижний Доманник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Рабочий стол\презентация\13-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4336" cy="48768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228600"/>
            <a:ext cx="1428750" cy="138112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резентация\2011-12 (дек)\сканирование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презентация\1\infarkt_miokar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Вызывает инфаркт</a:t>
            </a:r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презентация\1\img_11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Вызывает инсульт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презентация\1\lung_cancer_0328_thumb_nsk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Курение причина рака легких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презентация\1\203031_31ca8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Причиняет вред вашему будущему ребенку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Admin\Рабочий стол\презентация\1\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56592">
            <a:off x="-1953236" y="941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Является причиной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импотенции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Documents and Settings\Admin\Рабочий стол\презентация\1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68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презентация\1\1278018011kurenie_ber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029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77766">
            <a:off x="2341556" y="1539088"/>
            <a:ext cx="8229600" cy="1143000"/>
          </a:xfrm>
        </p:spPr>
        <p:txBody>
          <a:bodyPr/>
          <a:lstStyle/>
          <a:p>
            <a:r>
              <a:rPr lang="ru-RU" dirty="0" smtClean="0"/>
              <a:t>Вызывает бесплодие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куренные деньг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Прокуренные деньги</Template>
  <TotalTime>0</TotalTime>
  <Words>95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Прокуренные деньги</vt:lpstr>
      <vt:lpstr>    Минздрав  предупреждает  «ПРОКУРЕННЫЕ ДЕНЬГИ»  автор проекта: Муравьев Алексей 10а класс</vt:lpstr>
      <vt:lpstr>Цели: 1. Дать обзор заболеваний вызванные курением. 2. Определить затраты на приобретение сигарет. 3. Что можно приобрести на сумму потраченную на сигареты. </vt:lpstr>
      <vt:lpstr>     Минздрав  предупреждает «ПРОКУРЕННЫЕ ДЕНЬГИ»  автор проекта: Муравьев Алексей 10а класс</vt:lpstr>
      <vt:lpstr>Вызывает инфаркт </vt:lpstr>
      <vt:lpstr>Вызывает инсульт</vt:lpstr>
      <vt:lpstr>Курение причина рака легких</vt:lpstr>
      <vt:lpstr>Причиняет вред вашему будущему ребенку</vt:lpstr>
      <vt:lpstr>Является причиной  импотенции</vt:lpstr>
      <vt:lpstr>Вызывает бесплодие</vt:lpstr>
      <vt:lpstr>Вызывает старение кожи</vt:lpstr>
      <vt:lpstr>Slide 11</vt:lpstr>
      <vt:lpstr>При условии, выкуривания 1 пачки сигарет, в сутки, стоимостью 27 рублей, вы потратите 6969 рублей за 5 месяцев. В год вы потратите 9526 рублей</vt:lpstr>
      <vt:lpstr>Товары, которые можно приобрести на «прокуренные деньги».</vt:lpstr>
      <vt:lpstr>Slide 14</vt:lpstr>
      <vt:lpstr>Slide 15</vt:lpstr>
      <vt:lpstr>Slide 16</vt:lpstr>
      <vt:lpstr>Slide 17</vt:lpstr>
      <vt:lpstr>Вам выбирать  курить или не курить</vt:lpstr>
      <vt:lpstr>Благодарим за внимание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Минздрав  предупреждает  «ПРОКУРЕННЫЕ ДЕНЬГИ»  автор проекта: Муравьев Алексей 10а класс</dc:title>
  <dc:creator>Admin</dc:creator>
  <cp:lastModifiedBy>Admin</cp:lastModifiedBy>
  <cp:revision>1</cp:revision>
  <dcterms:created xsi:type="dcterms:W3CDTF">2012-06-02T14:10:23Z</dcterms:created>
  <dcterms:modified xsi:type="dcterms:W3CDTF">2012-06-02T14:10:47Z</dcterms:modified>
</cp:coreProperties>
</file>