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4" r:id="rId14"/>
    <p:sldId id="270" r:id="rId15"/>
    <p:sldId id="275" r:id="rId16"/>
    <p:sldId id="272" r:id="rId17"/>
    <p:sldId id="278" r:id="rId18"/>
    <p:sldId id="277" r:id="rId19"/>
    <p:sldId id="281" r:id="rId20"/>
    <p:sldId id="280" r:id="rId21"/>
    <p:sldId id="282" r:id="rId22"/>
    <p:sldId id="256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08C82-9148-4264-BA5E-340532D94DC8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9F80-80C7-4508-9306-42DB6EAF7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08C82-9148-4264-BA5E-340532D94DC8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9F80-80C7-4508-9306-42DB6EAF7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08C82-9148-4264-BA5E-340532D94DC8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9F80-80C7-4508-9306-42DB6EAF7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08C82-9148-4264-BA5E-340532D94DC8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9F80-80C7-4508-9306-42DB6EAF7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08C82-9148-4264-BA5E-340532D94DC8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9F80-80C7-4508-9306-42DB6EAF7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08C82-9148-4264-BA5E-340532D94DC8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9F80-80C7-4508-9306-42DB6EAF7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08C82-9148-4264-BA5E-340532D94DC8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9F80-80C7-4508-9306-42DB6EAF7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08C82-9148-4264-BA5E-340532D94DC8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9F80-80C7-4508-9306-42DB6EAF7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08C82-9148-4264-BA5E-340532D94DC8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9F80-80C7-4508-9306-42DB6EAF7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08C82-9148-4264-BA5E-340532D94DC8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9F80-80C7-4508-9306-42DB6EAF7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08C82-9148-4264-BA5E-340532D94DC8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9F80-80C7-4508-9306-42DB6EAF7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2BF08C82-9148-4264-BA5E-340532D94DC8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42D79F80-80C7-4508-9306-42DB6EAF7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500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Bananamama\&#1041;&#1072;&#1088;&#1073;&#1072;&#1088;&#1080;&#1082;&#1080;__&#1041;&#1072;&#1085;&#1072;&#1085;&#1072;&#1052;&#1072;&#1084;&#1072;_(audiopoisk.com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bariki.info/bananamama.shtml" TargetMode="External"/><Relationship Id="rId2" Type="http://schemas.openxmlformats.org/officeDocument/2006/relationships/hyperlink" Target="http://www.smayli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udia-2454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14678" y="1643050"/>
            <a:ext cx="2500330" cy="5182976"/>
          </a:xfrm>
        </p:spPr>
      </p:pic>
      <p:pic>
        <p:nvPicPr>
          <p:cNvPr id="5" name="Барбарики__БананаМама_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929586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20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ludia-116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285992"/>
            <a:ext cx="3864728" cy="342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989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5" descr="ludia-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1052513"/>
            <a:ext cx="241617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795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udia-253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58884" y="1785926"/>
            <a:ext cx="3546551" cy="4071966"/>
          </a:xfrm>
        </p:spPr>
      </p:pic>
    </p:spTree>
  </p:cSld>
  <p:clrMapOvr>
    <a:masterClrMapping/>
  </p:clrMapOvr>
  <p:transition spd="med" advClick="0" advTm="735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etia-77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412875"/>
            <a:ext cx="4824413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829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udia-189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8619" y="1142984"/>
            <a:ext cx="2955769" cy="365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807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ukli-557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1142984"/>
            <a:ext cx="3000396" cy="4767753"/>
          </a:xfrm>
        </p:spPr>
      </p:pic>
    </p:spTree>
  </p:cSld>
  <p:clrMapOvr>
    <a:masterClrMapping/>
  </p:clrMapOvr>
  <p:transition spd="med" advClick="0" advTm="739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ukli-561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4678" y="1594172"/>
            <a:ext cx="2257437" cy="4435666"/>
          </a:xfrm>
        </p:spPr>
      </p:pic>
    </p:spTree>
  </p:cSld>
  <p:clrMapOvr>
    <a:masterClrMapping/>
  </p:clrMapOvr>
  <p:transition spd="med" advClick="0" advTm="725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udia-33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1196975"/>
            <a:ext cx="30480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625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udia-20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844675"/>
            <a:ext cx="4681537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79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udia-35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549275"/>
            <a:ext cx="3675063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812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udia-232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7620" y="1214422"/>
            <a:ext cx="2257438" cy="4449443"/>
          </a:xfrm>
        </p:spPr>
      </p:pic>
    </p:spTree>
  </p:cSld>
  <p:clrMapOvr>
    <a:masterClrMapping/>
  </p:clrMapOvr>
  <p:transition spd="med" advClick="0" advTm="757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udia-183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1785926"/>
            <a:ext cx="3720325" cy="3720325"/>
          </a:xfrm>
        </p:spPr>
      </p:pic>
    </p:spTree>
  </p:cSld>
  <p:clrMapOvr>
    <a:masterClrMapping/>
  </p:clrMapOvr>
  <p:transition spd="med" advClick="0" advTm="201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etia-53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268413"/>
            <a:ext cx="3259138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начальных классов КГБСКОУ СКШИ 8 вида 11 </a:t>
            </a:r>
            <a:r>
              <a:rPr lang="ru-RU" dirty="0" err="1" smtClean="0"/>
              <a:t>п</a:t>
            </a:r>
            <a:r>
              <a:rPr lang="ru-RU" dirty="0" smtClean="0"/>
              <a:t> Ванино</a:t>
            </a:r>
          </a:p>
          <a:p>
            <a:r>
              <a:rPr lang="ru-RU" dirty="0" err="1" smtClean="0"/>
              <a:t>Шишканова</a:t>
            </a:r>
            <a:r>
              <a:rPr lang="ru-RU" dirty="0" smtClean="0"/>
              <a:t> </a:t>
            </a:r>
            <a:r>
              <a:rPr lang="ru-RU" dirty="0" err="1" smtClean="0"/>
              <a:t>Снежана</a:t>
            </a:r>
            <a:r>
              <a:rPr lang="ru-RU" dirty="0" smtClean="0"/>
              <a:t> Егоровна</a:t>
            </a:r>
            <a:endParaRPr lang="ru-RU" dirty="0"/>
          </a:p>
        </p:txBody>
      </p:sp>
    </p:spTree>
  </p:cSld>
  <p:clrMapOvr>
    <a:masterClrMapping/>
  </p:clrMapOvr>
  <p:transition spd="med" advClick="0" advTm="5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1"/>
            <a:ext cx="714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Интернет ресурсы:</a:t>
            </a:r>
          </a:p>
          <a:p>
            <a:pPr algn="ctr"/>
            <a:endParaRPr lang="ru-RU" b="1" dirty="0" smtClean="0"/>
          </a:p>
          <a:p>
            <a:pPr algn="ctr">
              <a:buFontTx/>
              <a:buChar char="•"/>
            </a:pPr>
            <a:r>
              <a:rPr lang="en-US" b="1" dirty="0" smtClean="0"/>
              <a:t> </a:t>
            </a:r>
            <a:r>
              <a:rPr lang="ru-RU" b="1" dirty="0" smtClean="0"/>
              <a:t>картинки с сайта  </a:t>
            </a:r>
            <a:r>
              <a:rPr lang="ru-RU" b="1" dirty="0" smtClean="0">
                <a:hlinkClick r:id="rId2"/>
              </a:rPr>
              <a:t>http://www.smayli.ru/</a:t>
            </a:r>
            <a:endParaRPr lang="en-US" b="1" dirty="0" smtClean="0"/>
          </a:p>
          <a:p>
            <a:pPr algn="ctr"/>
            <a:endParaRPr lang="en-US" b="1" dirty="0" smtClean="0"/>
          </a:p>
          <a:p>
            <a:pPr algn="ctr">
              <a:buFontTx/>
              <a:buChar char="•"/>
            </a:pPr>
            <a:r>
              <a:rPr lang="ru-RU" b="1" dirty="0" smtClean="0"/>
              <a:t>песня «</a:t>
            </a:r>
            <a:r>
              <a:rPr lang="ru-RU" b="1" dirty="0" err="1" smtClean="0"/>
              <a:t>Бананамама</a:t>
            </a:r>
            <a:r>
              <a:rPr lang="ru-RU" b="1" dirty="0" smtClean="0"/>
              <a:t>» гр. «</a:t>
            </a:r>
            <a:r>
              <a:rPr lang="ru-RU" b="1" dirty="0" err="1" smtClean="0"/>
              <a:t>Барбарики</a:t>
            </a:r>
            <a:r>
              <a:rPr lang="ru-RU" b="1" dirty="0" smtClean="0"/>
              <a:t>»</a:t>
            </a:r>
          </a:p>
          <a:p>
            <a:endParaRPr lang="ru-RU" b="1" dirty="0" smtClean="0"/>
          </a:p>
          <a:p>
            <a:pPr algn="ctr"/>
            <a:r>
              <a:rPr lang="ru-RU" b="1" dirty="0" smtClean="0">
                <a:hlinkClick r:id="rId3"/>
              </a:rPr>
              <a:t>http://www.barbariki.info/bananamama.shtml</a:t>
            </a:r>
            <a:endParaRPr lang="en-US" b="1" dirty="0"/>
          </a:p>
        </p:txBody>
      </p:sp>
    </p:spTree>
  </p:cSld>
  <p:clrMapOvr>
    <a:masterClrMapping/>
  </p:clrMapOvr>
  <p:transition spd="med"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5" descr="detia-65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2896" y="1857364"/>
            <a:ext cx="3112110" cy="39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73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udia-237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2000240"/>
            <a:ext cx="3544751" cy="3596499"/>
          </a:xfrm>
        </p:spPr>
      </p:pic>
    </p:spTree>
  </p:cSld>
  <p:clrMapOvr>
    <a:masterClrMapping/>
  </p:clrMapOvr>
  <p:transition spd="med" advClick="0" advTm="820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ukli-559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56514" y="1571612"/>
            <a:ext cx="3558438" cy="3739375"/>
          </a:xfrm>
        </p:spPr>
      </p:pic>
    </p:spTree>
  </p:cSld>
  <p:clrMapOvr>
    <a:masterClrMapping/>
  </p:clrMapOvr>
  <p:transition spd="med" advClick="0" advTm="681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udia-223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40" y="1668768"/>
            <a:ext cx="2690828" cy="4090058"/>
          </a:xfrm>
        </p:spPr>
      </p:pic>
    </p:spTree>
  </p:cSld>
  <p:clrMapOvr>
    <a:masterClrMapping/>
  </p:clrMapOvr>
  <p:transition spd="med" advClick="0" advTm="898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udia-251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6116" y="2285992"/>
            <a:ext cx="2043122" cy="3660594"/>
          </a:xfrm>
        </p:spPr>
      </p:pic>
    </p:spTree>
  </p:cSld>
  <p:clrMapOvr>
    <a:masterClrMapping/>
  </p:clrMapOvr>
  <p:transition spd="med" advClick="0" advTm="787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jivotniea-378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22279" y="2143116"/>
            <a:ext cx="4059195" cy="2777344"/>
          </a:xfrm>
        </p:spPr>
      </p:pic>
    </p:spTree>
  </p:cSld>
  <p:clrMapOvr>
    <a:masterClrMapping/>
  </p:clrMapOvr>
  <p:transition spd="med" advClick="0" advTm="425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detia-5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357430"/>
            <a:ext cx="2607971" cy="308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985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anamama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</TotalTime>
  <Words>38</Words>
  <Application>Microsoft Office PowerPoint</Application>
  <PresentationFormat>Экран (4:3)</PresentationFormat>
  <Paragraphs>10</Paragraphs>
  <Slides>23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Bananamama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Физминутка </vt:lpstr>
      <vt:lpstr>Слайд 23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Физминутка </dc:title>
  <dc:creator>Admin</dc:creator>
  <cp:lastModifiedBy>Admin</cp:lastModifiedBy>
  <cp:revision>6</cp:revision>
  <dcterms:created xsi:type="dcterms:W3CDTF">2012-05-23T11:06:32Z</dcterms:created>
  <dcterms:modified xsi:type="dcterms:W3CDTF">2012-05-26T05:08:56Z</dcterms:modified>
</cp:coreProperties>
</file>