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67" r:id="rId14"/>
    <p:sldId id="270" r:id="rId15"/>
    <p:sldId id="266" r:id="rId16"/>
    <p:sldId id="271" r:id="rId17"/>
    <p:sldId id="272" r:id="rId18"/>
    <p:sldId id="273" r:id="rId19"/>
    <p:sldId id="274" r:id="rId20"/>
    <p:sldId id="275" r:id="rId21"/>
    <p:sldId id="281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E438-1CCB-4F44-B7DB-B8D02A19E715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D4A0-45A7-41E0-BDEF-163DA233E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B4E5-F718-47B5-9E01-9FAB37998FCA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3BF86-8F03-4F79-98D4-D1A3D29EA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0FDD8-918B-425A-A3EE-DB3B8E30B15B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0596-605E-48D6-8911-720931258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E687-E300-492B-A2BD-EE96F1CC0A42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8079-B1AE-4419-BCE9-536DDFF57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C3D4-4428-47A8-A411-D605F2E348CD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1973-FB96-4EAB-922B-33F13591B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D24B4-E07A-4A84-80F6-941F143C1E90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E94A-254C-45DD-BAFB-56AADB4F5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0415F-63A1-4007-8DB6-FB5BD7AFF5EA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8B3B-4C9D-4C84-A95A-7FEBCB391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2FE0-9755-4263-8BD6-4286F8DA00F7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260E-D776-488C-9115-BD1B70A8B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25928-A0E9-48D8-92B4-8EE672E8CBFF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ED20-BA7B-4A3E-B422-3E883FE8E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3DCC-4D96-4FDB-BD1B-32B11F9F418B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CE92-10BE-45E5-98A2-5AE004CFC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1CE6-6BD2-4C4C-BA8C-5DB98B3233BA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8745-5725-4BB8-A595-E122F89EE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5CE6F-6544-4F39-B326-7B42AFC4A7DE}" type="datetimeFigureOut">
              <a:rPr lang="ru-RU"/>
              <a:pPr>
                <a:defRPr/>
              </a:pPr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2914D4-B8FA-4DCC-A83F-F3111A22D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692275" y="404813"/>
            <a:ext cx="7772400" cy="223202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внеклассного мероприятия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по внеурочной деятельности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в 1 классе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5157788"/>
            <a:ext cx="5761037" cy="1439862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 УЧИТЕЛЯ  ГБОУ ШКОЛЫ №332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ГАЛЬКЕВИЧ  МАРИНА ВИКТОРОВНА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МИХЕЕВА НАТАЛИЯ АЛЕКСАНДРОВНА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СЕДЧЕНКО ТАТЬЯНА ВИКТОРОВНА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852936"/>
            <a:ext cx="594752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  ДРУЖБЕ»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1638" y="981075"/>
            <a:ext cx="437197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«Синие листья»</a:t>
            </a:r>
          </a:p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В.А. Осеева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3123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50825" y="3500438"/>
            <a:ext cx="8569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Дружба крепка не лестью, а правдой и честью.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23850" y="4365625"/>
            <a:ext cx="8434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Дружба – как стекло: разобьёшь – не сложишь.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323850" y="5373688"/>
            <a:ext cx="4630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Друзья познаются в беде.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1638" y="981075"/>
            <a:ext cx="437197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«Синие листья»</a:t>
            </a:r>
          </a:p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В.А. Осеева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3123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827088" y="4076700"/>
            <a:ext cx="76882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Друзья познаются в беде.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850" y="1052513"/>
            <a:ext cx="5511800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 первого дождя»</a:t>
            </a:r>
          </a:p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В.А. Осеева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8803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23850" y="3716338"/>
            <a:ext cx="7639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Крепкую дружбу и топором не разрубишь.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23850" y="4581525"/>
            <a:ext cx="6640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Дружба заботой да подмогой крепка.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395288" y="5445125"/>
            <a:ext cx="7693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 без друзей, что дерево без корней.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850" y="1052513"/>
            <a:ext cx="5511800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 первого дождя»</a:t>
            </a:r>
          </a:p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В.А. Осеева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8803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23850" y="3933825"/>
            <a:ext cx="8424863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Дружба   заботой </a:t>
            </a:r>
          </a:p>
          <a:p>
            <a:pPr>
              <a:defRPr/>
            </a:pPr>
            <a:r>
              <a:rPr lang="ru-RU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да    подмогой    крепка.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275" y="0"/>
            <a:ext cx="49672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«Два товарища»</a:t>
            </a:r>
          </a:p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Л.Н. Толстой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437112"/>
            <a:ext cx="46805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27088" y="1844675"/>
            <a:ext cx="8015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Птица сильна крыльями, а человек дружбой.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755650" y="2565400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Дружбу за деньги не купишь.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827088" y="3357563"/>
            <a:ext cx="6281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 погибай, а товарища выручай.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275" y="0"/>
            <a:ext cx="49672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«Два товарища»</a:t>
            </a:r>
          </a:p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Л.Н. Толстой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437112"/>
            <a:ext cx="46805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258888" y="1916113"/>
            <a:ext cx="6683375" cy="1755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Сам погибай, </a:t>
            </a:r>
          </a:p>
          <a:p>
            <a:pPr>
              <a:defRPr/>
            </a:pPr>
            <a:r>
              <a:rPr lang="ru-RU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 товарища  выручай.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1125538"/>
            <a:ext cx="7632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 – это тот, кто </a:t>
            </a:r>
          </a:p>
        </p:txBody>
      </p:sp>
      <p:pic>
        <p:nvPicPr>
          <p:cNvPr id="18435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806825"/>
            <a:ext cx="36433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476250"/>
            <a:ext cx="7632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 – это тот, кто </a:t>
            </a: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07042"/>
            <a:ext cx="3643486" cy="273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23850" y="2060575"/>
            <a:ext cx="84248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Помогает, поддерживает,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выручает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утешает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защищает, уважает.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96952"/>
            <a:ext cx="538685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059113" y="260350"/>
            <a:ext cx="2665412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Ситуация №1.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052513"/>
            <a:ext cx="82804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эстафете твой друг прибежал последним,</a:t>
            </a:r>
          </a:p>
          <a:p>
            <a:pPr>
              <a:defRPr/>
            </a:pP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он заплакал от обиды. </a:t>
            </a:r>
          </a:p>
          <a:p>
            <a:pPr>
              <a:defRPr/>
            </a:pP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Ваши действия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775" y="549275"/>
            <a:ext cx="26654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Ситуация №2.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9972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825" y="1268413"/>
            <a:ext cx="86423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Твой друг подвернул ногу на уроке физкультуры </a:t>
            </a:r>
          </a:p>
          <a:p>
            <a:pPr>
              <a:defRPr/>
            </a:pP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не может идти дальше. </a:t>
            </a:r>
          </a:p>
          <a:p>
            <a:pPr>
              <a:defRPr/>
            </a:pP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Ваши действия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620688"/>
            <a:ext cx="594752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</a:t>
            </a:r>
          </a:p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  ДРУЖБЕ»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775" y="620713"/>
            <a:ext cx="26654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Ситуация №3.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088" y="1557338"/>
            <a:ext cx="7740650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Твой друг долго болеет и не ходит в школу.</a:t>
            </a:r>
          </a:p>
          <a:p>
            <a:pPr>
              <a:defRPr/>
            </a:pP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Ваши действия…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51845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620688"/>
            <a:ext cx="594752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</a:t>
            </a:r>
          </a:p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  ДРУЖБЕ»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476250"/>
            <a:ext cx="7777163" cy="329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ЗАНЯТИЯ: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расширять понятие дружбы,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учиться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распознавать качества,                                         которые свойственны настоящим друзьям.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140968"/>
            <a:ext cx="4896544" cy="353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764704"/>
            <a:ext cx="6735818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</p:txBody>
      </p:sp>
      <p:pic>
        <p:nvPicPr>
          <p:cNvPr id="25606" name="Picture 6" descr="D:\Биология\ВСЕ из ИНЕТА\Анимация\смайлики\emocii-199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420050"/>
            <a:ext cx="5143536" cy="2889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450" y="549275"/>
            <a:ext cx="6275388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дружба?</a:t>
            </a:r>
          </a:p>
        </p:txBody>
      </p:sp>
      <p:pic>
        <p:nvPicPr>
          <p:cNvPr id="5123" name="Picture 2" descr="C:\Documents and Settings\Михеева\Рабочий стол\все анимашки\все анимашки\погода\6078154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484313"/>
            <a:ext cx="53530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476250"/>
            <a:ext cx="7777163" cy="3294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ЗАНЯТИЯ: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расширять понятие дружбы, 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учиться 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распознавать качества,                                         которые свойственны настоящим друзьям.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73016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288" y="404813"/>
            <a:ext cx="82137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Вспомним правила работы в группе!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95288" y="1773238"/>
            <a:ext cx="7057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Слушать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товарищей внимательно: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один говорит – все слушают.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468313" y="3213100"/>
            <a:ext cx="640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Быть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доброжелательным.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39750" y="4508500"/>
            <a:ext cx="79930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Задавать уточняющие вопросы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слушать ответы.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12875"/>
            <a:ext cx="22320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557338"/>
            <a:ext cx="24479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437063"/>
            <a:ext cx="38544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8538" y="404813"/>
            <a:ext cx="52562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Работаем  в группе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40968"/>
            <a:ext cx="33123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4449" y="548680"/>
            <a:ext cx="91295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«Синие листья»</a:t>
            </a:r>
          </a:p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Валентина Александровна Осеева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944" y="548680"/>
            <a:ext cx="912955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 первого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дождя»</a:t>
            </a:r>
          </a:p>
          <a:p>
            <a:pPr algn="ctr">
              <a:defRPr/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Валентина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Александровна 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Осеева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08920"/>
            <a:ext cx="28803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69127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«Два товарища»</a:t>
            </a:r>
          </a:p>
          <a:p>
            <a:pPr algn="ctr">
              <a:defRPr/>
            </a:pP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Лев  Николаевич 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Толстой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6805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356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 внеклассного мероприятия  по внеурочной деятельности в 1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Nataliya Mikheeva</cp:lastModifiedBy>
  <cp:revision>28</cp:revision>
  <dcterms:created xsi:type="dcterms:W3CDTF">2011-10-28T02:54:59Z</dcterms:created>
  <dcterms:modified xsi:type="dcterms:W3CDTF">2013-04-28T16:25:17Z</dcterms:modified>
</cp:coreProperties>
</file>