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8C8D8-9479-4504-819D-B598B82856FB}" type="datetimeFigureOut">
              <a:rPr lang="ru-RU" smtClean="0"/>
              <a:pPr/>
              <a:t>11.11.2010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81374-8531-4E9B-8613-A488C4F22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1374-8531-4E9B-8613-A488C4F22D1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4D612-4AB6-45AE-AEA6-DF4862FEA3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569AA-BD5A-4FCF-97CF-3747D68F66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5EF1A-D77D-4AA1-BCF2-34C1A0A2B2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68949-9C71-4727-812A-450689ED6F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1C0C9-2972-40BC-B36E-ABBC8B118B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4BB6D-C0CC-41E4-A203-CFFDBFD38A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FD61B-98CC-4B54-8FFE-4473EDB203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81069-A84D-4A51-8F61-6D1412FB6B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99A5C-C382-477C-A77A-18D7AF92BC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05CC-95A6-41A2-BB7B-90CF8BCCEF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C26BF-1280-4D20-B5D8-ECE02C0BFB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5CAF57-AAA4-432C-9970-DEBB39B18A4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0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214290"/>
            <a:ext cx="8786874" cy="6429420"/>
          </a:xfrm>
          <a:solidFill>
            <a:srgbClr val="007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Земная жизнь</a:t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Пресвятой Богородицы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/>
              <a:t>Все упование на </a:t>
            </a:r>
            <a:r>
              <a:rPr lang="ru-RU" sz="3200" b="1" dirty="0" err="1" smtClean="0"/>
              <a:t>Тя</a:t>
            </a:r>
            <a:r>
              <a:rPr lang="ru-RU" sz="3200" b="1" dirty="0" smtClean="0"/>
              <a:t> возлагаю,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err="1" smtClean="0"/>
              <a:t>Мати</a:t>
            </a:r>
            <a:r>
              <a:rPr lang="ru-RU" sz="3200" b="1" dirty="0" smtClean="0"/>
              <a:t> Божия,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сохрани Мя под кровом Твоим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500098" y="6500834"/>
            <a:ext cx="142876" cy="142876"/>
          </a:xfrm>
          <a:prstGeom prst="rect">
            <a:avLst/>
          </a:prstGeom>
        </p:spPr>
      </p:pic>
      <p:pic>
        <p:nvPicPr>
          <p:cNvPr id="4" name="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428660" y="6553200"/>
            <a:ext cx="45719" cy="13715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61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61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28601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00042"/>
            <a:ext cx="228601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85860"/>
            <a:ext cx="228601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71472" y="4071942"/>
            <a:ext cx="8229600" cy="2571768"/>
          </a:xfrm>
          <a:solidFill>
            <a:srgbClr val="0070C0"/>
          </a:solidFill>
        </p:spPr>
        <p:txBody>
          <a:bodyPr/>
          <a:lstStyle/>
          <a:p>
            <a:r>
              <a:rPr lang="ru-RU" sz="2000" dirty="0" smtClean="0"/>
              <a:t>"Она была не многоречива, любительница чтения... Правилом Ее было - никого не оскорблять, всем </a:t>
            </a:r>
            <a:r>
              <a:rPr lang="ru-RU" sz="2000" dirty="0" err="1" smtClean="0"/>
              <a:t>благожелать</a:t>
            </a:r>
            <a:r>
              <a:rPr lang="ru-RU" sz="2000" dirty="0" smtClean="0"/>
              <a:t>, почитать старших, не завидовать равным, избегать хвастовства, быть </a:t>
            </a:r>
            <a:r>
              <a:rPr lang="ru-RU" sz="2000" dirty="0" err="1" smtClean="0"/>
              <a:t>здравомысленною</a:t>
            </a:r>
            <a:r>
              <a:rPr lang="ru-RU" sz="2000" dirty="0" smtClean="0"/>
              <a:t>, любить добродетель. У нее не было ничего сурового в очах, ничего неосмотрительного в словах, ничего неприличного в действиях: телодвижения скромные, поступь тихая, голос ровный; так что телесный вид Ее был выражением души, олицетворением чистоты." </a:t>
            </a:r>
            <a:r>
              <a:rPr lang="en-US" sz="2000" dirty="0" smtClean="0"/>
              <a:t>                      </a:t>
            </a:r>
            <a:r>
              <a:rPr lang="ru-RU" sz="2000" dirty="0" smtClean="0"/>
              <a:t>Святой Амвросий 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4429156" cy="6143668"/>
          </a:xfrm>
          <a:solidFill>
            <a:srgbClr val="0070C0"/>
          </a:solidFill>
        </p:spPr>
        <p:txBody>
          <a:bodyPr/>
          <a:lstStyle/>
          <a:p>
            <a:r>
              <a:rPr lang="ru-RU" sz="2400" dirty="0" smtClean="0"/>
              <a:t>Она воистину исполняла волю Небесного Отца. Она была милосердна к злым и неблагодарным и матерински все терпела от названных Своих детей, ибо, по слову апостола Павла, "любовь </a:t>
            </a:r>
            <a:r>
              <a:rPr lang="ru-RU" sz="2400" dirty="0" err="1" smtClean="0"/>
              <a:t>долготерпит</a:t>
            </a:r>
            <a:r>
              <a:rPr lang="ru-RU" sz="2400" dirty="0" smtClean="0"/>
              <a:t>... все покрывает, всему верит, всего надеется, все переносит" 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290"/>
            <a:ext cx="4143404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4143404" cy="6072230"/>
          </a:xfrm>
          <a:solidFill>
            <a:srgbClr val="0070C0"/>
          </a:solidFill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МОЛИТВА</a:t>
            </a:r>
            <a:br>
              <a:rPr lang="ru-RU" sz="2000" dirty="0" smtClean="0"/>
            </a:br>
            <a:r>
              <a:rPr lang="ru-RU" sz="2000" dirty="0" smtClean="0"/>
              <a:t>Мира Заступница, Матерь </a:t>
            </a:r>
            <a:r>
              <a:rPr lang="ru-RU" sz="2000" dirty="0" err="1" smtClean="0"/>
              <a:t>всепетая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Я пред Тобою с мольбой:</a:t>
            </a:r>
            <a:br>
              <a:rPr lang="ru-RU" sz="2000" dirty="0" smtClean="0"/>
            </a:br>
            <a:r>
              <a:rPr lang="ru-RU" sz="2000" dirty="0" smtClean="0"/>
              <a:t>Бедную грешницу, мраком одетую,</a:t>
            </a:r>
            <a:br>
              <a:rPr lang="ru-RU" sz="2000" dirty="0" smtClean="0"/>
            </a:br>
            <a:r>
              <a:rPr lang="ru-RU" sz="2000" dirty="0" smtClean="0"/>
              <a:t>Ты благодатью прикрой.</a:t>
            </a:r>
            <a:br>
              <a:rPr lang="ru-RU" sz="2000" dirty="0" smtClean="0"/>
            </a:br>
            <a:r>
              <a:rPr lang="ru-RU" sz="2000" dirty="0" smtClean="0"/>
              <a:t>Если постигнут меня испытания,</a:t>
            </a:r>
            <a:br>
              <a:rPr lang="ru-RU" sz="2000" dirty="0" smtClean="0"/>
            </a:br>
            <a:r>
              <a:rPr lang="ru-RU" sz="2000" dirty="0" smtClean="0"/>
              <a:t>Скорби, утраты, враги, —</a:t>
            </a:r>
            <a:br>
              <a:rPr lang="ru-RU" sz="2000" dirty="0" smtClean="0"/>
            </a:br>
            <a:r>
              <a:rPr lang="ru-RU" sz="2000" dirty="0" smtClean="0"/>
              <a:t>В трудный час жизни, в минуту страданья,</a:t>
            </a:r>
            <a:br>
              <a:rPr lang="ru-RU" sz="2000" dirty="0" smtClean="0"/>
            </a:br>
            <a:r>
              <a:rPr lang="ru-RU" sz="2000" dirty="0" smtClean="0"/>
              <a:t>Ты мне, молю, помоги.</a:t>
            </a:r>
            <a:br>
              <a:rPr lang="ru-RU" sz="2000" dirty="0" smtClean="0"/>
            </a:br>
            <a:r>
              <a:rPr lang="ru-RU" sz="2000" dirty="0" smtClean="0"/>
              <a:t>Радость духовную, жажду спасения</a:t>
            </a:r>
            <a:br>
              <a:rPr lang="ru-RU" sz="2000" dirty="0" smtClean="0"/>
            </a:br>
            <a:r>
              <a:rPr lang="ru-RU" sz="2000" dirty="0" smtClean="0"/>
              <a:t>В сердце мое положи;</a:t>
            </a:r>
            <a:br>
              <a:rPr lang="ru-RU" sz="2000" dirty="0" smtClean="0"/>
            </a:br>
            <a:r>
              <a:rPr lang="ru-RU" sz="2000" dirty="0" smtClean="0"/>
              <a:t>В царство небесное, в мир утешения</a:t>
            </a:r>
            <a:br>
              <a:rPr lang="ru-RU" sz="2000" dirty="0" smtClean="0"/>
            </a:br>
            <a:r>
              <a:rPr lang="ru-RU" sz="2000" dirty="0" smtClean="0"/>
              <a:t>Путь мне прямой укажи.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            </a:t>
            </a:r>
            <a:r>
              <a:rPr lang="ru-RU" sz="1800" dirty="0" smtClean="0"/>
              <a:t> Ю.В. </a:t>
            </a:r>
            <a:r>
              <a:rPr lang="ru-RU" sz="1800" dirty="0" err="1" smtClean="0"/>
              <a:t>Жадовская</a:t>
            </a:r>
            <a:r>
              <a:rPr lang="ru-RU" sz="18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66"/>
            <a:ext cx="4500594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4214842" cy="6286544"/>
          </a:xfrm>
          <a:solidFill>
            <a:srgbClr val="0070C0"/>
          </a:solidFill>
        </p:spPr>
        <p:txBody>
          <a:bodyPr/>
          <a:lstStyle/>
          <a:p>
            <a:r>
              <a:rPr lang="ru-RU" sz="2400" dirty="0" smtClean="0"/>
              <a:t>Мать Марии звали Анной, отец носил имя </a:t>
            </a:r>
            <a:r>
              <a:rPr lang="ru-RU" sz="2400" dirty="0" err="1" smtClean="0"/>
              <a:t>Иоаким</a:t>
            </a:r>
            <a:r>
              <a:rPr lang="ru-RU" sz="2400" dirty="0" smtClean="0"/>
              <a:t>, обе родовые ветви имели за собой почтенных предков, среди которых были патриархи, первосвященники и правители иудейские из ветвей мудрого Соломона и могущественного Давида.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0" y="214290"/>
            <a:ext cx="4357718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3857652" cy="6143668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n-US" sz="2000" dirty="0" smtClean="0"/>
              <a:t>            </a:t>
            </a:r>
            <a:r>
              <a:rPr lang="ru-RU" sz="2000" dirty="0" smtClean="0"/>
              <a:t>И тогда </a:t>
            </a:r>
            <a:r>
              <a:rPr lang="ru-RU" sz="2000" dirty="0" err="1" smtClean="0"/>
              <a:t>Иоаким</a:t>
            </a:r>
            <a:r>
              <a:rPr lang="ru-RU" sz="2000" dirty="0" smtClean="0"/>
              <a:t> услышал слова Ангела Господня: "Я послан тебе возвестить, что молитва твоя услышана.  Жена твоя Анна родит тебе чудную дочь, и Ты назовешь ее Марией. Вот тебе подтверждение слов моих: входя в Иерусалим, за Златыми вратами ты встретишь жену свою Анну, и она тебя так же обрадует радостным известием. Но помни, что твоя дочь есть плод Божественного дарования".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28"/>
            <a:ext cx="4286280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3857652" cy="6154758"/>
          </a:xfrm>
          <a:solidFill>
            <a:srgbClr val="0070C0"/>
          </a:solidFill>
        </p:spPr>
        <p:txBody>
          <a:bodyPr/>
          <a:lstStyle/>
          <a:p>
            <a:r>
              <a:rPr lang="ru-RU" sz="2000" dirty="0" smtClean="0"/>
              <a:t>Трех лет от роду Мария была введена во Храм иерусалимский. Прошло оно в торжественной обстановке: шествие открывали девочки - ровесницы Пресвятой Девы, с зажженными свечами в руках, а за ними шествовали </a:t>
            </a:r>
            <a:r>
              <a:rPr lang="ru-RU" sz="2000" dirty="0" err="1" smtClean="0"/>
              <a:t>Иоаким</a:t>
            </a:r>
            <a:r>
              <a:rPr lang="ru-RU" sz="2000" dirty="0" smtClean="0"/>
              <a:t> и Анна вместе со своей благословенной дочерью, держась за руки. За ними следовали многочисленные родственники, среди которых были весьма знатные особы. Лица всех были озарены радостью. Девы шли с пением духовных песен, их голоса сливались с пением Ангелов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66"/>
            <a:ext cx="4500594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357166"/>
            <a:ext cx="4143404" cy="6072230"/>
          </a:xfrm>
          <a:solidFill>
            <a:srgbClr val="0070C0"/>
          </a:solidFill>
        </p:spPr>
        <p:txBody>
          <a:bodyPr/>
          <a:lstStyle/>
          <a:p>
            <a:r>
              <a:rPr lang="ru-RU" sz="2000" dirty="0" smtClean="0"/>
              <a:t>«Она была роста среднего, волосы </a:t>
            </a:r>
            <a:r>
              <a:rPr lang="ru-RU" sz="2000" dirty="0" err="1" smtClean="0"/>
              <a:t>златовидные</a:t>
            </a:r>
            <a:r>
              <a:rPr lang="ru-RU" sz="2000" dirty="0" smtClean="0"/>
              <a:t>, глаза быстрые, с зрачками как бы цвета маслины, брови дугообразные и умеренно черные, нос продолговатый, губы цветущие, исполненные сладких речей; лицо не круглое и не острое, но несколько продолговатое.</a:t>
            </a:r>
            <a:br>
              <a:rPr lang="ru-RU" sz="2000" dirty="0" smtClean="0"/>
            </a:br>
            <a:r>
              <a:rPr lang="ru-RU" sz="2000" dirty="0" smtClean="0"/>
              <a:t> Руки и пальцы длинные».                             </a:t>
            </a:r>
            <a:r>
              <a:rPr lang="en-US" sz="2000" dirty="0" smtClean="0"/>
              <a:t>      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Никифор </a:t>
            </a:r>
            <a:r>
              <a:rPr lang="ru-RU" sz="2000" dirty="0" err="1" smtClean="0"/>
              <a:t>Каллист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643470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74638"/>
            <a:ext cx="4071966" cy="6154758"/>
          </a:xfrm>
          <a:solidFill>
            <a:srgbClr val="0070C0"/>
          </a:solidFill>
        </p:spPr>
        <p:txBody>
          <a:bodyPr/>
          <a:lstStyle/>
          <a:p>
            <a:r>
              <a:rPr lang="ru-RU" sz="2400" dirty="0" smtClean="0"/>
              <a:t>Архангел Гавриил передает Деве Марии небесный цветок - лилию и произносит бесценные слова: "Радуйся, Благодатная: Господь с тобою! Благословенна Ты в женах!"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429156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4286280" cy="6000792"/>
          </a:xfrm>
          <a:solidFill>
            <a:srgbClr val="0070C0"/>
          </a:solidFill>
        </p:spPr>
        <p:txBody>
          <a:bodyPr/>
          <a:lstStyle/>
          <a:p>
            <a:r>
              <a:rPr lang="ru-RU" sz="2400" dirty="0" smtClean="0"/>
              <a:t>Пресвятая Богородица увещевала близких не плакать, а скорее радоваться тому, что беседуя с Сыном Своим Она будет направлять Его благость на всех живущих на Земле, будет посещать и охранять бедствующих.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4286280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4357718" cy="6143668"/>
          </a:xfrm>
          <a:solidFill>
            <a:srgbClr val="0070C0"/>
          </a:solidFill>
        </p:spPr>
        <p:txBody>
          <a:bodyPr/>
          <a:lstStyle/>
          <a:p>
            <a:r>
              <a:rPr lang="ru-RU" sz="2000" dirty="0" smtClean="0"/>
              <a:t>К Тебе, Царице милосердной,</a:t>
            </a:r>
            <a:br>
              <a:rPr lang="ru-RU" sz="2000" dirty="0" smtClean="0"/>
            </a:br>
            <a:r>
              <a:rPr lang="ru-RU" sz="2000" dirty="0" smtClean="0"/>
              <a:t>К Тебе, о Матерь Божества,</a:t>
            </a:r>
            <a:br>
              <a:rPr lang="ru-RU" sz="2000" dirty="0" smtClean="0"/>
            </a:br>
            <a:r>
              <a:rPr lang="ru-RU" sz="2000" dirty="0" smtClean="0"/>
              <a:t>С молитвой теплой и усердной</a:t>
            </a:r>
            <a:br>
              <a:rPr lang="ru-RU" sz="2000" dirty="0" smtClean="0"/>
            </a:br>
            <a:r>
              <a:rPr lang="ru-RU" sz="2000" dirty="0" smtClean="0"/>
              <a:t>Мы устремляем все сердца.</a:t>
            </a:r>
            <a:br>
              <a:rPr lang="ru-RU" sz="2000" dirty="0" smtClean="0"/>
            </a:br>
            <a:r>
              <a:rPr lang="ru-RU" sz="2000" dirty="0" smtClean="0"/>
              <a:t>За всех Ты молишь непрестанно</a:t>
            </a:r>
            <a:br>
              <a:rPr lang="ru-RU" sz="2000" dirty="0" smtClean="0"/>
            </a:br>
            <a:r>
              <a:rPr lang="ru-RU" sz="2000" dirty="0" smtClean="0"/>
              <a:t>Христа – Судью грядущих дней,</a:t>
            </a:r>
            <a:br>
              <a:rPr lang="ru-RU" sz="2000" dirty="0" smtClean="0"/>
            </a:br>
            <a:r>
              <a:rPr lang="ru-RU" sz="2000" dirty="0" smtClean="0"/>
              <a:t>И по Твоей мольбе желанной</a:t>
            </a:r>
            <a:br>
              <a:rPr lang="ru-RU" sz="2000" dirty="0" smtClean="0"/>
            </a:br>
            <a:r>
              <a:rPr lang="ru-RU" sz="2000" dirty="0" smtClean="0"/>
              <a:t>Он шлет спасенье для людей.</a:t>
            </a:r>
            <a:br>
              <a:rPr lang="ru-RU" sz="2000" dirty="0" smtClean="0"/>
            </a:br>
            <a:r>
              <a:rPr lang="ru-RU" sz="2000" dirty="0" smtClean="0"/>
              <a:t>Он дал тебе покров державный,</a:t>
            </a:r>
            <a:br>
              <a:rPr lang="ru-RU" sz="2000" dirty="0" smtClean="0"/>
            </a:br>
            <a:r>
              <a:rPr lang="ru-RU" sz="2000" dirty="0" smtClean="0"/>
              <a:t>Так заступи, о Госпоже,</a:t>
            </a:r>
            <a:br>
              <a:rPr lang="ru-RU" sz="2000" dirty="0" smtClean="0"/>
            </a:br>
            <a:r>
              <a:rPr lang="ru-RU" sz="2000" dirty="0" smtClean="0"/>
              <a:t>Народ наш русский православный:</a:t>
            </a:r>
            <a:br>
              <a:rPr lang="ru-RU" sz="2000" dirty="0" smtClean="0"/>
            </a:br>
            <a:r>
              <a:rPr lang="ru-RU" sz="2000" dirty="0" smtClean="0"/>
              <a:t>Надежда наша вся в Тебе.</a:t>
            </a:r>
            <a:br>
              <a:rPr lang="ru-RU" sz="2000" dirty="0" smtClean="0"/>
            </a:br>
            <a:r>
              <a:rPr lang="ru-RU" sz="2000" dirty="0" smtClean="0"/>
              <a:t>Всех, кто в болезнях и напастях,</a:t>
            </a:r>
            <a:br>
              <a:rPr lang="ru-RU" sz="2000" dirty="0" smtClean="0"/>
            </a:br>
            <a:r>
              <a:rPr lang="ru-RU" sz="2000" dirty="0" smtClean="0"/>
              <a:t>В скорбях, под бременем грехов</a:t>
            </a:r>
            <a:br>
              <a:rPr lang="ru-RU" sz="2000" dirty="0" smtClean="0"/>
            </a:br>
            <a:r>
              <a:rPr lang="ru-RU" sz="2000" dirty="0" smtClean="0"/>
              <a:t>И в тяжких жизненных несчастьях,</a:t>
            </a:r>
            <a:br>
              <a:rPr lang="ru-RU" sz="2000" dirty="0" smtClean="0"/>
            </a:br>
            <a:r>
              <a:rPr lang="ru-RU" sz="2000" dirty="0" smtClean="0"/>
              <a:t>Возьми под Свой святой покров…</a:t>
            </a:r>
            <a:br>
              <a:rPr lang="ru-RU" sz="2000" dirty="0" smtClean="0"/>
            </a:br>
            <a:r>
              <a:rPr lang="ru-RU" sz="2000" u="sng" dirty="0" smtClean="0"/>
              <a:t>П. Лебединский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2643206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214686"/>
            <a:ext cx="250033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theme/theme1.xml><?xml version="1.0" encoding="utf-8"?>
<a:theme xmlns:a="http://schemas.openxmlformats.org/drawingml/2006/main" name="Голуба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430</Words>
  <Application>Microsoft Office PowerPoint</Application>
  <PresentationFormat>Экран (4:3)</PresentationFormat>
  <Paragraphs>12</Paragraphs>
  <Slides>11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Голубая</vt:lpstr>
      <vt:lpstr>Земная жизнь  Пресвятой Богородицы  Все упование на Тя возлагаю,  Мати Божия,  сохрани Мя под кровом Твоим  </vt:lpstr>
      <vt:lpstr> МОЛИТВА Мира Заступница, Матерь всепетая, Я пред Тобою с мольбой: Бедную грешницу, мраком одетую, Ты благодатью прикрой. Если постигнут меня испытания, Скорби, утраты, враги, — В трудный час жизни, в минуту страданья, Ты мне, молю, помоги. Радость духовную, жажду спасения В сердце мое положи; В царство небесное, в мир утешения Путь мне прямой укажи.                                 Ю.В. Жадовская  </vt:lpstr>
      <vt:lpstr>Мать Марии звали Анной, отец носил имя Иоаким, обе родовые ветви имели за собой почтенных предков, среди которых были патриархи, первосвященники и правители иудейские из ветвей мудрого Соломона и могущественного Давида. </vt:lpstr>
      <vt:lpstr>            И тогда Иоаким услышал слова Ангела Господня: "Я послан тебе возвестить, что молитва твоя услышана.  Жена твоя Анна родит тебе чудную дочь, и Ты назовешь ее Марией. Вот тебе подтверждение слов моих: входя в Иерусалим, за Златыми вратами ты встретишь жену свою Анну, и она тебя так же обрадует радостным известием. Но помни, что твоя дочь есть плод Божественного дарования".</vt:lpstr>
      <vt:lpstr>Трех лет от роду Мария была введена во Храм иерусалимский. Прошло оно в торжественной обстановке: шествие открывали девочки - ровесницы Пресвятой Девы, с зажженными свечами в руках, а за ними шествовали Иоаким и Анна вместе со своей благословенной дочерью, держась за руки. За ними следовали многочисленные родственники, среди которых были весьма знатные особы. Лица всех были озарены радостью. Девы шли с пением духовных песен, их голоса сливались с пением Ангелов</vt:lpstr>
      <vt:lpstr>«Она была роста среднего, волосы златовидные, глаза быстрые, с зрачками как бы цвета маслины, брови дугообразные и умеренно черные, нос продолговатый, губы цветущие, исполненные сладких речей; лицо не круглое и не острое, но несколько продолговатое.  Руки и пальцы длинные».                                      Никифор Каллист .</vt:lpstr>
      <vt:lpstr>Архангел Гавриил передает Деве Марии небесный цветок - лилию и произносит бесценные слова: "Радуйся, Благодатная: Господь с тобою! Благословенна Ты в женах!" </vt:lpstr>
      <vt:lpstr>Пресвятая Богородица увещевала близких не плакать, а скорее радоваться тому, что беседуя с Сыном Своим Она будет направлять Его благость на всех живущих на Земле, будет посещать и охранять бедствующих.</vt:lpstr>
      <vt:lpstr>К Тебе, Царице милосердной, К Тебе, о Матерь Божества, С молитвой теплой и усердной Мы устремляем все сердца. За всех Ты молишь непрестанно Христа – Судью грядущих дней, И по Твоей мольбе желанной Он шлет спасенье для людей. Он дал тебе покров державный, Так заступи, о Госпоже, Народ наш русский православный: Надежда наша вся в Тебе. Всех, кто в болезнях и напастях, В скорбях, под бременем грехов И в тяжких жизненных несчастьях, Возьми под Свой святой покров… П. Лебединский</vt:lpstr>
      <vt:lpstr>"Она была не многоречива, любительница чтения... Правилом Ее было - никого не оскорблять, всем благожелать, почитать старших, не завидовать равным, избегать хвастовства, быть здравомысленною, любить добродетель. У нее не было ничего сурового в очах, ничего неосмотрительного в словах, ничего неприличного в действиях: телодвижения скромные, поступь тихая, голос ровный; так что телесный вид Ее был выражением души, олицетворением чистоты."                       Святой Амвросий </vt:lpstr>
      <vt:lpstr>Она воистину исполняла волю Небесного Отца. Она была милосердна к злым и неблагодарным и матерински все терпела от названных Своих детей, ибо, по слову апостола Павла, "любовь долготерпит... все покрывает, всему верит, всего надеется, все переносит"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Земная жизнь  Пресвятой Богородицы</dc:title>
  <dc:creator>Admin</dc:creator>
  <cp:lastModifiedBy>Admin</cp:lastModifiedBy>
  <cp:revision>34</cp:revision>
  <dcterms:created xsi:type="dcterms:W3CDTF">2010-11-07T19:18:12Z</dcterms:created>
  <dcterms:modified xsi:type="dcterms:W3CDTF">2010-11-11T19:37:24Z</dcterms:modified>
</cp:coreProperties>
</file>