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9" r:id="rId3"/>
    <p:sldId id="261" r:id="rId4"/>
    <p:sldId id="263" r:id="rId5"/>
    <p:sldId id="266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625DC-040C-46BA-A4E9-7706BA221907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0BDCD-6DBD-474E-99ED-C9783F87DA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дминистратор\Desktop\1373487718_f-fau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861048"/>
            <a:ext cx="3305919" cy="2580878"/>
          </a:xfrm>
          <a:prstGeom prst="rect">
            <a:avLst/>
          </a:prstGeom>
          <a:noFill/>
        </p:spPr>
      </p:pic>
      <p:pic>
        <p:nvPicPr>
          <p:cNvPr id="3075" name="Picture 3" descr="C:\Users\Администратор\Desktop\i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3240360" cy="2088232"/>
          </a:xfrm>
          <a:prstGeom prst="rect">
            <a:avLst/>
          </a:prstGeom>
          <a:noFill/>
        </p:spPr>
      </p:pic>
      <p:pic>
        <p:nvPicPr>
          <p:cNvPr id="3076" name="Picture 4" descr="C:\Users\Администратор\Desktop\i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980728"/>
            <a:ext cx="1790700" cy="1428750"/>
          </a:xfrm>
          <a:prstGeom prst="rect">
            <a:avLst/>
          </a:prstGeom>
          <a:noFill/>
        </p:spPr>
      </p:pic>
      <p:pic>
        <p:nvPicPr>
          <p:cNvPr id="3077" name="Picture 5" descr="C:\Users\Администратор\Desktop\i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5085184"/>
            <a:ext cx="1428750" cy="1428750"/>
          </a:xfrm>
          <a:prstGeom prst="rect">
            <a:avLst/>
          </a:prstGeom>
          <a:noFill/>
        </p:spPr>
      </p:pic>
      <p:pic>
        <p:nvPicPr>
          <p:cNvPr id="3078" name="Picture 6" descr="C:\Users\Администратор\Desktop\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4293096"/>
            <a:ext cx="1428750" cy="1428750"/>
          </a:xfrm>
          <a:prstGeom prst="rect">
            <a:avLst/>
          </a:prstGeom>
          <a:noFill/>
        </p:spPr>
      </p:pic>
      <p:pic>
        <p:nvPicPr>
          <p:cNvPr id="3079" name="Picture 7" descr="C:\Users\Администратор\Desktop\i (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2924944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Администратор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645024"/>
            <a:ext cx="3672408" cy="2952328"/>
          </a:xfrm>
          <a:prstGeom prst="rect">
            <a:avLst/>
          </a:prstGeom>
          <a:noFill/>
        </p:spPr>
      </p:pic>
      <p:pic>
        <p:nvPicPr>
          <p:cNvPr id="2052" name="Picture 4" descr="C:\Users\Администратор\Desktop\i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3384376" cy="2304256"/>
          </a:xfrm>
          <a:prstGeom prst="rect">
            <a:avLst/>
          </a:prstGeom>
          <a:noFill/>
        </p:spPr>
      </p:pic>
      <p:pic>
        <p:nvPicPr>
          <p:cNvPr id="2053" name="Picture 5" descr="C:\Users\Администратор\Desktop\i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5013176"/>
            <a:ext cx="1190625" cy="1428750"/>
          </a:xfrm>
          <a:prstGeom prst="rect">
            <a:avLst/>
          </a:prstGeom>
          <a:noFill/>
        </p:spPr>
      </p:pic>
      <p:pic>
        <p:nvPicPr>
          <p:cNvPr id="2054" name="Picture 6" descr="C:\Users\Администратор\Desktop\i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941168"/>
            <a:ext cx="2276475" cy="1428750"/>
          </a:xfrm>
          <a:prstGeom prst="rect">
            <a:avLst/>
          </a:prstGeom>
          <a:noFill/>
        </p:spPr>
      </p:pic>
      <p:pic>
        <p:nvPicPr>
          <p:cNvPr id="2055" name="Picture 7" descr="C:\Users\Администратор\Desktop\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2564904"/>
            <a:ext cx="1428750" cy="1428750"/>
          </a:xfrm>
          <a:prstGeom prst="rect">
            <a:avLst/>
          </a:prstGeom>
          <a:noFill/>
        </p:spPr>
      </p:pic>
      <p:pic>
        <p:nvPicPr>
          <p:cNvPr id="2056" name="Picture 8" descr="C:\Users\Администратор\Desktop\i (4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1052736"/>
            <a:ext cx="180022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573016"/>
            <a:ext cx="4032448" cy="2868910"/>
          </a:xfrm>
          <a:prstGeom prst="rect">
            <a:avLst/>
          </a:prstGeom>
          <a:noFill/>
        </p:spPr>
      </p:pic>
      <p:pic>
        <p:nvPicPr>
          <p:cNvPr id="4099" name="Picture 3" descr="C:\Users\Администратор\Desktop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3240360" cy="2232248"/>
          </a:xfrm>
          <a:prstGeom prst="rect">
            <a:avLst/>
          </a:prstGeom>
          <a:noFill/>
        </p:spPr>
      </p:pic>
      <p:pic>
        <p:nvPicPr>
          <p:cNvPr id="4100" name="Picture 4" descr="C:\Users\Администратор\Desktop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869160"/>
            <a:ext cx="1905000" cy="1428750"/>
          </a:xfrm>
          <a:prstGeom prst="rect">
            <a:avLst/>
          </a:prstGeom>
          <a:noFill/>
        </p:spPr>
      </p:pic>
      <p:pic>
        <p:nvPicPr>
          <p:cNvPr id="4101" name="Picture 5" descr="C:\Users\Администратор\Desktop\i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476672"/>
            <a:ext cx="1977008" cy="1482756"/>
          </a:xfrm>
          <a:prstGeom prst="rect">
            <a:avLst/>
          </a:prstGeom>
          <a:noFill/>
        </p:spPr>
      </p:pic>
      <p:pic>
        <p:nvPicPr>
          <p:cNvPr id="4102" name="Picture 6" descr="C:\Users\Администратор\Desktop\i (2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36649" y="3501008"/>
            <a:ext cx="2546203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045" y="692696"/>
            <a:ext cx="3845227" cy="2160240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esktop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996952"/>
            <a:ext cx="4446494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\Desktop\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149080"/>
            <a:ext cx="3779912" cy="2708920"/>
          </a:xfrm>
          <a:prstGeom prst="rect">
            <a:avLst/>
          </a:prstGeom>
          <a:noFill/>
        </p:spPr>
      </p:pic>
      <p:pic>
        <p:nvPicPr>
          <p:cNvPr id="5123" name="Picture 3" descr="C:\Users\Администратор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779912" cy="2420888"/>
          </a:xfrm>
          <a:prstGeom prst="rect">
            <a:avLst/>
          </a:prstGeom>
          <a:noFill/>
        </p:spPr>
      </p:pic>
      <p:pic>
        <p:nvPicPr>
          <p:cNvPr id="5124" name="Picture 4" descr="C:\Users\Администратор\Desktop\i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53744"/>
            <a:ext cx="4516342" cy="2304256"/>
          </a:xfrm>
          <a:prstGeom prst="rect">
            <a:avLst/>
          </a:prstGeom>
          <a:noFill/>
        </p:spPr>
      </p:pic>
      <p:pic>
        <p:nvPicPr>
          <p:cNvPr id="5125" name="Picture 5" descr="C:\Users\Администратор\Desktop\i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188640"/>
            <a:ext cx="3312368" cy="2520280"/>
          </a:xfrm>
          <a:prstGeom prst="rect">
            <a:avLst/>
          </a:prstGeom>
          <a:noFill/>
        </p:spPr>
      </p:pic>
      <p:pic>
        <p:nvPicPr>
          <p:cNvPr id="5126" name="Picture 6" descr="C:\Users\Администратор\Desktop\i (4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664" y="2458930"/>
            <a:ext cx="3240360" cy="1834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истратор\Desktop\74738249_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14</cp:revision>
  <dcterms:created xsi:type="dcterms:W3CDTF">2013-10-29T16:58:53Z</dcterms:created>
  <dcterms:modified xsi:type="dcterms:W3CDTF">2013-11-02T17:14:53Z</dcterms:modified>
</cp:coreProperties>
</file>