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9" r:id="rId3"/>
    <p:sldId id="261" r:id="rId4"/>
    <p:sldId id="263" r:id="rId5"/>
    <p:sldId id="266" r:id="rId6"/>
    <p:sldId id="264" r:id="rId7"/>
    <p:sldId id="265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4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625DC-040C-46BA-A4E9-7706BA221907}" type="datetimeFigureOut">
              <a:rPr lang="ru-RU" smtClean="0"/>
              <a:pPr/>
              <a:t>02.11.2013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0BDCD-6DBD-474E-99ED-C9783F87DA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625DC-040C-46BA-A4E9-7706BA221907}" type="datetimeFigureOut">
              <a:rPr lang="ru-RU" smtClean="0"/>
              <a:pPr/>
              <a:t>02.11.2013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0BDCD-6DBD-474E-99ED-C9783F87DA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625DC-040C-46BA-A4E9-7706BA221907}" type="datetimeFigureOut">
              <a:rPr lang="ru-RU" smtClean="0"/>
              <a:pPr/>
              <a:t>02.11.2013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0BDCD-6DBD-474E-99ED-C9783F87DA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625DC-040C-46BA-A4E9-7706BA221907}" type="datetimeFigureOut">
              <a:rPr lang="ru-RU" smtClean="0"/>
              <a:pPr/>
              <a:t>02.11.2013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0BDCD-6DBD-474E-99ED-C9783F87DA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625DC-040C-46BA-A4E9-7706BA221907}" type="datetimeFigureOut">
              <a:rPr lang="ru-RU" smtClean="0"/>
              <a:pPr/>
              <a:t>02.11.2013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0BDCD-6DBD-474E-99ED-C9783F87DA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625DC-040C-46BA-A4E9-7706BA221907}" type="datetimeFigureOut">
              <a:rPr lang="ru-RU" smtClean="0"/>
              <a:pPr/>
              <a:t>02.11.2013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0BDCD-6DBD-474E-99ED-C9783F87DA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625DC-040C-46BA-A4E9-7706BA221907}" type="datetimeFigureOut">
              <a:rPr lang="ru-RU" smtClean="0"/>
              <a:pPr/>
              <a:t>02.11.2013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0BDCD-6DBD-474E-99ED-C9783F87DA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625DC-040C-46BA-A4E9-7706BA221907}" type="datetimeFigureOut">
              <a:rPr lang="ru-RU" smtClean="0"/>
              <a:pPr/>
              <a:t>02.11.2013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0BDCD-6DBD-474E-99ED-C9783F87DA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625DC-040C-46BA-A4E9-7706BA221907}" type="datetimeFigureOut">
              <a:rPr lang="ru-RU" smtClean="0"/>
              <a:pPr/>
              <a:t>02.11.2013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0BDCD-6DBD-474E-99ED-C9783F87DA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625DC-040C-46BA-A4E9-7706BA221907}" type="datetimeFigureOut">
              <a:rPr lang="ru-RU" smtClean="0"/>
              <a:pPr/>
              <a:t>02.11.2013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0BDCD-6DBD-474E-99ED-C9783F87DA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625DC-040C-46BA-A4E9-7706BA221907}" type="datetimeFigureOut">
              <a:rPr lang="ru-RU" smtClean="0"/>
              <a:pPr/>
              <a:t>02.11.2013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0BDCD-6DBD-474E-99ED-C9783F87DA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8625DC-040C-46BA-A4E9-7706BA221907}" type="datetimeFigureOut">
              <a:rPr lang="ru-RU" smtClean="0"/>
              <a:pPr/>
              <a:t>02.11.2013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10BDCD-6DBD-474E-99ED-C9783F87DA9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jpeg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Администратор\Desktop\1373487718_f-faun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Администратор\Desktop\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3861048"/>
            <a:ext cx="3305919" cy="2580878"/>
          </a:xfrm>
          <a:prstGeom prst="rect">
            <a:avLst/>
          </a:prstGeom>
          <a:noFill/>
        </p:spPr>
      </p:pic>
      <p:pic>
        <p:nvPicPr>
          <p:cNvPr id="3075" name="Picture 3" descr="C:\Users\Администратор\Desktop\i (3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404664"/>
            <a:ext cx="3240360" cy="2088232"/>
          </a:xfrm>
          <a:prstGeom prst="rect">
            <a:avLst/>
          </a:prstGeom>
          <a:noFill/>
        </p:spPr>
      </p:pic>
      <p:pic>
        <p:nvPicPr>
          <p:cNvPr id="3076" name="Picture 4" descr="C:\Users\Администратор\Desktop\i (2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6136" y="980728"/>
            <a:ext cx="1790700" cy="1428750"/>
          </a:xfrm>
          <a:prstGeom prst="rect">
            <a:avLst/>
          </a:prstGeom>
          <a:noFill/>
        </p:spPr>
      </p:pic>
      <p:pic>
        <p:nvPicPr>
          <p:cNvPr id="3077" name="Picture 5" descr="C:\Users\Администратор\Desktop\i (3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87824" y="5085184"/>
            <a:ext cx="1428750" cy="1428750"/>
          </a:xfrm>
          <a:prstGeom prst="rect">
            <a:avLst/>
          </a:prstGeom>
          <a:noFill/>
        </p:spPr>
      </p:pic>
      <p:pic>
        <p:nvPicPr>
          <p:cNvPr id="3078" name="Picture 6" descr="C:\Users\Администратор\Desktop\i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7544" y="4293096"/>
            <a:ext cx="1428750" cy="1428750"/>
          </a:xfrm>
          <a:prstGeom prst="rect">
            <a:avLst/>
          </a:prstGeom>
          <a:noFill/>
        </p:spPr>
      </p:pic>
      <p:pic>
        <p:nvPicPr>
          <p:cNvPr id="3079" name="Picture 7" descr="C:\Users\Администратор\Desktop\i (1)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635896" y="2924944"/>
            <a:ext cx="1428750" cy="142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Администратор\Desktop\i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3645024"/>
            <a:ext cx="3672408" cy="2952328"/>
          </a:xfrm>
          <a:prstGeom prst="rect">
            <a:avLst/>
          </a:prstGeom>
          <a:noFill/>
        </p:spPr>
      </p:pic>
      <p:pic>
        <p:nvPicPr>
          <p:cNvPr id="2052" name="Picture 4" descr="C:\Users\Администратор\Desktop\i (4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332656"/>
            <a:ext cx="3384376" cy="2304256"/>
          </a:xfrm>
          <a:prstGeom prst="rect">
            <a:avLst/>
          </a:prstGeom>
          <a:noFill/>
        </p:spPr>
      </p:pic>
      <p:pic>
        <p:nvPicPr>
          <p:cNvPr id="2053" name="Picture 5" descr="C:\Users\Администратор\Desktop\i (2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91880" y="5013176"/>
            <a:ext cx="1190625" cy="1428750"/>
          </a:xfrm>
          <a:prstGeom prst="rect">
            <a:avLst/>
          </a:prstGeom>
          <a:noFill/>
        </p:spPr>
      </p:pic>
      <p:pic>
        <p:nvPicPr>
          <p:cNvPr id="2054" name="Picture 6" descr="C:\Users\Администратор\Desktop\i (3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9552" y="4941168"/>
            <a:ext cx="2276475" cy="1428750"/>
          </a:xfrm>
          <a:prstGeom prst="rect">
            <a:avLst/>
          </a:prstGeom>
          <a:noFill/>
        </p:spPr>
      </p:pic>
      <p:pic>
        <p:nvPicPr>
          <p:cNvPr id="2055" name="Picture 7" descr="C:\Users\Администратор\Desktop\i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563888" y="2564904"/>
            <a:ext cx="1428750" cy="1428750"/>
          </a:xfrm>
          <a:prstGeom prst="rect">
            <a:avLst/>
          </a:prstGeom>
          <a:noFill/>
        </p:spPr>
      </p:pic>
      <p:pic>
        <p:nvPicPr>
          <p:cNvPr id="2056" name="Picture 8" descr="C:\Users\Администратор\Desktop\i (4)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444208" y="1052736"/>
            <a:ext cx="1800225" cy="142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Администратор\Desktop\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3573016"/>
            <a:ext cx="4032448" cy="2868910"/>
          </a:xfrm>
          <a:prstGeom prst="rect">
            <a:avLst/>
          </a:prstGeom>
          <a:noFill/>
        </p:spPr>
      </p:pic>
      <p:pic>
        <p:nvPicPr>
          <p:cNvPr id="4099" name="Picture 3" descr="C:\Users\Администратор\Desktop\i 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332656"/>
            <a:ext cx="3240360" cy="2232248"/>
          </a:xfrm>
          <a:prstGeom prst="rect">
            <a:avLst/>
          </a:prstGeom>
          <a:noFill/>
        </p:spPr>
      </p:pic>
      <p:pic>
        <p:nvPicPr>
          <p:cNvPr id="4100" name="Picture 4" descr="C:\Users\Администратор\Desktop\i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4869160"/>
            <a:ext cx="1905000" cy="1428750"/>
          </a:xfrm>
          <a:prstGeom prst="rect">
            <a:avLst/>
          </a:prstGeom>
          <a:noFill/>
        </p:spPr>
      </p:pic>
      <p:pic>
        <p:nvPicPr>
          <p:cNvPr id="4101" name="Picture 5" descr="C:\Users\Администратор\Desktop\i (1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24128" y="476672"/>
            <a:ext cx="1977008" cy="1482756"/>
          </a:xfrm>
          <a:prstGeom prst="rect">
            <a:avLst/>
          </a:prstGeom>
          <a:noFill/>
        </p:spPr>
      </p:pic>
      <p:pic>
        <p:nvPicPr>
          <p:cNvPr id="4102" name="Picture 6" descr="C:\Users\Администратор\Desktop\i (2)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36649" y="3501008"/>
            <a:ext cx="2546203" cy="18722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Администратор\Desktop\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9045" y="692696"/>
            <a:ext cx="3845227" cy="2160240"/>
          </a:xfrm>
          <a:prstGeom prst="rect">
            <a:avLst/>
          </a:prstGeom>
          <a:noFill/>
        </p:spPr>
      </p:pic>
      <p:pic>
        <p:nvPicPr>
          <p:cNvPr id="1027" name="Picture 3" descr="C:\Users\Администратор\Desktop\i 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39952" y="2996952"/>
            <a:ext cx="4446494" cy="27363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Администратор\Desktop\i (5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4149080"/>
            <a:ext cx="3779912" cy="2708920"/>
          </a:xfrm>
          <a:prstGeom prst="rect">
            <a:avLst/>
          </a:prstGeom>
          <a:noFill/>
        </p:spPr>
      </p:pic>
      <p:pic>
        <p:nvPicPr>
          <p:cNvPr id="5123" name="Picture 3" descr="C:\Users\Администратор\Desktop\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3779912" cy="2420888"/>
          </a:xfrm>
          <a:prstGeom prst="rect">
            <a:avLst/>
          </a:prstGeom>
          <a:noFill/>
        </p:spPr>
      </p:pic>
      <p:pic>
        <p:nvPicPr>
          <p:cNvPr id="5124" name="Picture 4" descr="C:\Users\Администратор\Desktop\i (3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4553744"/>
            <a:ext cx="4516342" cy="2304256"/>
          </a:xfrm>
          <a:prstGeom prst="rect">
            <a:avLst/>
          </a:prstGeom>
          <a:noFill/>
        </p:spPr>
      </p:pic>
      <p:pic>
        <p:nvPicPr>
          <p:cNvPr id="5125" name="Picture 5" descr="C:\Users\Администратор\Desktop\i (1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36096" y="188640"/>
            <a:ext cx="3312368" cy="2520280"/>
          </a:xfrm>
          <a:prstGeom prst="rect">
            <a:avLst/>
          </a:prstGeom>
          <a:noFill/>
        </p:spPr>
      </p:pic>
      <p:pic>
        <p:nvPicPr>
          <p:cNvPr id="5126" name="Picture 6" descr="C:\Users\Администратор\Desktop\i (4)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547664" y="2458930"/>
            <a:ext cx="3240360" cy="18341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Администратор\Desktop\74738249_7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0</Words>
  <Application>Microsoft Office PowerPoint</Application>
  <PresentationFormat>Экран (4:3)</PresentationFormat>
  <Paragraphs>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 Windows</dc:creator>
  <cp:lastModifiedBy>Пользователь Windows</cp:lastModifiedBy>
  <cp:revision>14</cp:revision>
  <dcterms:created xsi:type="dcterms:W3CDTF">2013-10-29T16:58:53Z</dcterms:created>
  <dcterms:modified xsi:type="dcterms:W3CDTF">2013-11-02T17:14:53Z</dcterms:modified>
</cp:coreProperties>
</file>