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64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3" autoAdjust="0"/>
    <p:restoredTop sz="94660"/>
  </p:normalViewPr>
  <p:slideViewPr>
    <p:cSldViewPr>
      <p:cViewPr varScale="1">
        <p:scale>
          <a:sx n="62" d="100"/>
          <a:sy n="62" d="100"/>
        </p:scale>
        <p:origin x="-7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AA05304-ED37-4AF9-86C2-6F3E8AAF5916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E8F2E09-9160-4039-840D-7DFC04FAC5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A05304-ED37-4AF9-86C2-6F3E8AAF5916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8F2E09-9160-4039-840D-7DFC04FAC5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AA05304-ED37-4AF9-86C2-6F3E8AAF5916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E8F2E09-9160-4039-840D-7DFC04FAC5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A05304-ED37-4AF9-86C2-6F3E8AAF5916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8F2E09-9160-4039-840D-7DFC04FAC5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AA05304-ED37-4AF9-86C2-6F3E8AAF5916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E8F2E09-9160-4039-840D-7DFC04FAC5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A05304-ED37-4AF9-86C2-6F3E8AAF5916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8F2E09-9160-4039-840D-7DFC04FAC5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A05304-ED37-4AF9-86C2-6F3E8AAF5916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8F2E09-9160-4039-840D-7DFC04FAC5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A05304-ED37-4AF9-86C2-6F3E8AAF5916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8F2E09-9160-4039-840D-7DFC04FAC5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AA05304-ED37-4AF9-86C2-6F3E8AAF5916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8F2E09-9160-4039-840D-7DFC04FAC5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A05304-ED37-4AF9-86C2-6F3E8AAF5916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8F2E09-9160-4039-840D-7DFC04FAC5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A05304-ED37-4AF9-86C2-6F3E8AAF5916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8F2E09-9160-4039-840D-7DFC04FAC5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AA05304-ED37-4AF9-86C2-6F3E8AAF5916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E8F2E09-9160-4039-840D-7DFC04FAC5A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dzedzich.org/files/album/2009/03/tadevush_20090308_170806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http://dzedzich.org/files/album/2009/03/tadevush_20090308_170806.jpg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656183"/>
          </a:xfrm>
        </p:spPr>
        <p:txBody>
          <a:bodyPr>
            <a:normAutofit/>
          </a:bodyPr>
          <a:lstStyle/>
          <a:p>
            <a:r>
              <a:rPr lang="ru-RU" dirty="0" smtClean="0"/>
              <a:t>Классный час </a:t>
            </a:r>
            <a:br>
              <a:rPr lang="ru-RU" dirty="0" smtClean="0"/>
            </a:br>
            <a:r>
              <a:rPr lang="ru-RU" dirty="0" smtClean="0"/>
              <a:t>«Тепло семейного очага»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i-main-pic" descr="Картинка 443 из 349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348880"/>
            <a:ext cx="5544616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>отношения заботы, внимания , сотрудничества делают семейный климат тёплым и приятным.</a:t>
            </a:r>
            <a:endParaRPr lang="ru-RU" sz="3100" dirty="0"/>
          </a:p>
        </p:txBody>
      </p:sp>
      <p:pic>
        <p:nvPicPr>
          <p:cNvPr id="6" name="i-main-pic" descr="Картинка 5 из 345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bright="6000"/>
          </a:blip>
          <a:srcRect/>
          <a:stretch>
            <a:fillRect/>
          </a:stretch>
        </p:blipFill>
        <p:spPr>
          <a:xfrm>
            <a:off x="1481137" y="2242344"/>
            <a:ext cx="5191125" cy="3581400"/>
          </a:xfrm>
          <a:noFill/>
          <a:ln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В </a:t>
            </a:r>
            <a:r>
              <a:rPr lang="ru-RU" sz="1800" b="1" dirty="0" smtClean="0"/>
              <a:t>семье с благоприятным климатом царят любовь, доверие друг к другу, почитание старших, взаимное уважение, готовность понять и помочь другому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i-main-pic" descr="Картинка 336 из 3499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77527" y="1600201"/>
            <a:ext cx="6202785" cy="4133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Для общения в благоприятной семейной обстановке характерны естественность, сердечность, взаимозаинтересованность.</a:t>
            </a:r>
            <a:endParaRPr lang="ru-RU" sz="2400" dirty="0"/>
          </a:p>
        </p:txBody>
      </p:sp>
      <p:pic>
        <p:nvPicPr>
          <p:cNvPr id="4" name="i-main-pic" descr="Картинка 286 из 345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61987" y="1780381"/>
            <a:ext cx="6829425" cy="4505325"/>
          </a:xfrm>
          <a:noFill/>
          <a:ln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Каждый ребёнок в момент рождения имеет гарантированное государством право на заботу и внимание взрослых.</a:t>
            </a:r>
            <a:endParaRPr lang="ru-RU" sz="2400" dirty="0"/>
          </a:p>
        </p:txBody>
      </p:sp>
      <p:pic>
        <p:nvPicPr>
          <p:cNvPr id="4" name="i-main-pic" descr="Картинка 578 из 3499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90562" y="1766094"/>
            <a:ext cx="6772275" cy="4533900"/>
          </a:xfrm>
          <a:noFill/>
          <a:ln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«Счастлив тот, кто счастлив у себя дома».</a:t>
            </a:r>
            <a:br>
              <a:rPr lang="ru-RU" sz="3200" dirty="0" smtClean="0"/>
            </a:br>
            <a:r>
              <a:rPr lang="ru-RU" sz="3200" dirty="0" smtClean="0"/>
              <a:t>Л.Н. Толстой.</a:t>
            </a:r>
            <a:endParaRPr lang="ru-RU" sz="3200" dirty="0"/>
          </a:p>
        </p:txBody>
      </p:sp>
      <p:pic>
        <p:nvPicPr>
          <p:cNvPr id="4" name="i-main-pic" descr="Картинка 602 из 3499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626076"/>
            <a:ext cx="7239000" cy="4813935"/>
          </a:xfrm>
          <a:noFill/>
          <a:ln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Семья - та группа, в которой всё начинается, так как всё в жизни начинается с детства.</a:t>
            </a:r>
            <a:endParaRPr lang="ru-RU" sz="2800" dirty="0"/>
          </a:p>
        </p:txBody>
      </p:sp>
      <p:pic>
        <p:nvPicPr>
          <p:cNvPr id="4" name="i-main-pic" descr="Картинка 580 из 3499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95736" y="1958180"/>
            <a:ext cx="4032448" cy="4279132"/>
          </a:xfrm>
          <a:noFill/>
          <a:ln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 основе</a:t>
            </a:r>
            <a:r>
              <a:rPr lang="ru-RU" b="0" dirty="0" smtClean="0"/>
              <a:t> </a:t>
            </a:r>
            <a:r>
              <a:rPr lang="ru-RU" dirty="0" smtClean="0"/>
              <a:t>семейных связей лежит кровное родство .</a:t>
            </a:r>
            <a:endParaRPr lang="ru-RU" dirty="0"/>
          </a:p>
        </p:txBody>
      </p:sp>
      <p:pic>
        <p:nvPicPr>
          <p:cNvPr id="4" name="i-main-pic" descr="Картинка 489 из 3499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95450" y="2475706"/>
            <a:ext cx="4762500" cy="3114675"/>
          </a:xfrm>
          <a:noFill/>
          <a:ln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Во-первых , это родственный союз, в основе которого лежит чувство – любовь.</a:t>
            </a:r>
            <a:endParaRPr lang="ru-RU" sz="3200" dirty="0"/>
          </a:p>
        </p:txBody>
      </p:sp>
      <p:pic>
        <p:nvPicPr>
          <p:cNvPr id="4" name="i-main-pic" descr="Картинка 736 из 7263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339752" y="2132856"/>
            <a:ext cx="3375248" cy="3384376"/>
          </a:xfrm>
          <a:noFill/>
          <a:ln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            Любовь!</a:t>
            </a:r>
            <a:br>
              <a:rPr lang="ru-RU" dirty="0" smtClean="0"/>
            </a:br>
            <a:r>
              <a:rPr lang="ru-RU" dirty="0" smtClean="0"/>
              <a:t>    Сначала супружеская </a:t>
            </a:r>
            <a:endParaRPr lang="ru-RU" dirty="0"/>
          </a:p>
        </p:txBody>
      </p:sp>
      <p:pic>
        <p:nvPicPr>
          <p:cNvPr id="4" name="i-main-pic" descr="Картинка 101 из 345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09787" y="2066131"/>
            <a:ext cx="3933825" cy="3933825"/>
          </a:xfrm>
          <a:noFill/>
          <a:ln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Затем родительская, сыновняя или дочерняя.</a:t>
            </a:r>
            <a:endParaRPr lang="ru-RU" dirty="0"/>
          </a:p>
        </p:txBody>
      </p:sp>
      <p:pic>
        <p:nvPicPr>
          <p:cNvPr id="4" name="i-main-pic" descr="Картинка 6 из 345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91666" y="1609725"/>
            <a:ext cx="3570068" cy="4846638"/>
          </a:xfrm>
          <a:noFill/>
          <a:ln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/>
              <a:t/>
            </a:r>
            <a:br>
              <a:rPr lang="ru-RU" sz="2200" b="1" dirty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/>
              <a:t/>
            </a:r>
            <a:br>
              <a:rPr lang="ru-RU" sz="2200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4" name="i-main-pic" descr="Картинка 586 из 72635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1835696" y="1988840"/>
            <a:ext cx="4680520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Во-вторых, в семье осуществляется важнейшая функция биологического и социального воспроизводства населения.</a:t>
            </a:r>
            <a:endParaRPr lang="ru-RU" sz="2400" dirty="0"/>
          </a:p>
        </p:txBody>
      </p:sp>
      <p:pic>
        <p:nvPicPr>
          <p:cNvPr id="4" name="i-main-pic" descr="Картинка 258 из 345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45608" y="2204863"/>
            <a:ext cx="6462184" cy="4251499"/>
          </a:xfrm>
          <a:noFill/>
          <a:ln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В-третьих в семье осуществляется воспитание. Передача новым поколениям опыта, определённых устоев, ценностей.</a:t>
            </a:r>
            <a:endParaRPr lang="ru-RU" sz="2400" dirty="0"/>
          </a:p>
        </p:txBody>
      </p:sp>
      <p:pic>
        <p:nvPicPr>
          <p:cNvPr id="4" name="i-main-pic" descr="Картинка 1 из 7263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28725" y="2189956"/>
            <a:ext cx="5695950" cy="3686175"/>
          </a:xfrm>
          <a:noFill/>
          <a:ln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131</TotalTime>
  <Words>133</Words>
  <Application>Microsoft Office PowerPoint</Application>
  <PresentationFormat>Экран (4:3)</PresentationFormat>
  <Paragraphs>14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Изящная</vt:lpstr>
      <vt:lpstr>Классный час  «Тепло семейного очага»</vt:lpstr>
      <vt:lpstr>Семья - та группа, в которой всё начинается, так как всё в жизни начинается с детства.</vt:lpstr>
      <vt:lpstr>В основе семейных связей лежит кровное родство .</vt:lpstr>
      <vt:lpstr>Во-первых , это родственный союз, в основе которого лежит чувство – любовь.</vt:lpstr>
      <vt:lpstr>                  Любовь!     Сначала супружеская </vt:lpstr>
      <vt:lpstr>Затем родительская, сыновняя или дочерняя.</vt:lpstr>
      <vt:lpstr>       </vt:lpstr>
      <vt:lpstr>Во-вторых, в семье осуществляется важнейшая функция биологического и социального воспроизводства населения.</vt:lpstr>
      <vt:lpstr>В-третьих в семье осуществляется воспитание. Передача новым поколениям опыта, определённых устоев, ценностей.</vt:lpstr>
      <vt:lpstr>отношения заботы, внимания , сотрудничества делают семейный климат тёплым и приятным.</vt:lpstr>
      <vt:lpstr>      В семье с благоприятным климатом царят любовь, доверие друг к другу, почитание старших, взаимное уважение, готовность понять и помочь другому </vt:lpstr>
      <vt:lpstr>Для общения в благоприятной семейной обстановке характерны естественность, сердечность, взаимозаинтересованность.</vt:lpstr>
      <vt:lpstr>Каждый ребёнок в момент рождения имеет гарантированное государством право на заботу и внимание взрослых.</vt:lpstr>
      <vt:lpstr>«Счастлив тот, кто счастлив у себя дома». Л.Н. Толстой.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Классный час  «Тепло семейного очага»</dc:title>
  <dc:creator>Комп-IT</dc:creator>
  <cp:lastModifiedBy>Комп-IT</cp:lastModifiedBy>
  <cp:revision>12</cp:revision>
  <dcterms:created xsi:type="dcterms:W3CDTF">2013-11-02T13:09:01Z</dcterms:created>
  <dcterms:modified xsi:type="dcterms:W3CDTF">2013-11-02T15:23:52Z</dcterms:modified>
</cp:coreProperties>
</file>