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0" r:id="rId3"/>
    <p:sldId id="256" r:id="rId4"/>
    <p:sldId id="272" r:id="rId5"/>
    <p:sldId id="273" r:id="rId6"/>
    <p:sldId id="274" r:id="rId7"/>
    <p:sldId id="275" r:id="rId8"/>
    <p:sldId id="259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0" r:id="rId19"/>
    <p:sldId id="261" r:id="rId20"/>
    <p:sldId id="264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7289EB-B21C-42B5-B9A7-6C249269AC71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C0BAD8-CBD5-4D4A-8FE7-1A69071531E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704850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 сентября- </a:t>
            </a:r>
            <a:r>
              <a:rPr lang="ru-RU" dirty="0" smtClean="0"/>
              <a:t>начало учебного года</a:t>
            </a:r>
            <a:endParaRPr lang="ru-RU" dirty="0"/>
          </a:p>
        </p:txBody>
      </p:sp>
      <p:pic>
        <p:nvPicPr>
          <p:cNvPr id="3076" name="Picture 4" descr="http://sh4-belovo.ucoz.ru/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4267200" cy="31527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Desktop\5454_1_Nastya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79049" cy="597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Desktop\236669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54600" cy="50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04248" y="980728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дежд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3306705" cy="439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56176" y="1268760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дежда\Desktop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206358" cy="41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4288" y="1412776"/>
            <a:ext cx="23311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дежда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4444275" cy="34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0232" y="1268760"/>
            <a:ext cx="18271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836712"/>
            <a:ext cx="3027898" cy="226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3212976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Надежда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556580" cy="266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16216" y="3356992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268208" cy="2448000"/>
          </a:xfrm>
          <a:prstGeom prst="rect">
            <a:avLst/>
          </a:prstGeom>
          <a:noFill/>
        </p:spPr>
      </p:pic>
      <p:pic>
        <p:nvPicPr>
          <p:cNvPr id="11267" name="Picture 3" descr="C:\Users\Надежда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556580" cy="266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3284984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3429000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дежда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20688"/>
            <a:ext cx="3268208" cy="24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3284984"/>
            <a:ext cx="1467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Надежда\Deskto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412394" cy="255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3429000"/>
            <a:ext cx="3325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toshops.org/uploads/taginator/Oct-2012/ramki-dlya-fotoshopa-na-shkolnuyu-te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2" y="0"/>
            <a:ext cx="7848584" cy="6381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9675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91683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ХЛЕБ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63691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rum.materinstvo.ru/uploads/1314365275/post-214038-1314516527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000"/>
            <a:ext cx="6768752" cy="680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131784">
            <a:off x="3775341" y="712962"/>
            <a:ext cx="210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МИР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71439">
            <a:off x="3605905" y="1506626"/>
            <a:ext cx="195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НЕБО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106093">
            <a:off x="2973241" y="2285097"/>
            <a:ext cx="343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130817">
            <a:off x="3183791" y="3109702"/>
            <a:ext cx="3446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ОБЛАКА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 1 СЕНТЯБРЯ\DSCF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</a:p>
          <a:p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3.dp.ru/images/article/2011/04/04/18831b3e-4158-43fc-9b4e-98217edddc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938000" cy="5292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дежда\Desktop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6536424" cy="48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5949280"/>
            <a:ext cx="8172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ВЕСЁЛЫХ И ИНТЕРЕСНЫХ КАНИКУЛ!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7"/>
            <a:ext cx="7772400" cy="144015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Мы теперь ученики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17232"/>
            <a:ext cx="8280920" cy="115212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класс  2012 – 2013 учебный год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 10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Ахтубинский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поселка Верхний Баскунчак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Астраханской области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sh4-belovo.ucoz.ru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3200400" cy="3971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332657"/>
          <a:ext cx="8352928" cy="563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464496"/>
              </a:tblGrid>
              <a:tr h="5632688">
                <a:tc>
                  <a:txBody>
                    <a:bodyPr/>
                    <a:lstStyle/>
                    <a:p>
                      <a:r>
                        <a:rPr lang="ru-RU" dirty="0" smtClean="0"/>
                        <a:t>Здесь девчонки и мальчишки</a:t>
                      </a:r>
                    </a:p>
                    <a:p>
                      <a:r>
                        <a:rPr lang="ru-RU" dirty="0" smtClean="0"/>
                        <a:t>Достают тетрадки, книжки,</a:t>
                      </a:r>
                    </a:p>
                    <a:p>
                      <a:r>
                        <a:rPr lang="ru-RU" dirty="0" smtClean="0"/>
                        <a:t>Трудятся старательно</a:t>
                      </a:r>
                    </a:p>
                    <a:p>
                      <a:r>
                        <a:rPr lang="ru-RU" dirty="0" smtClean="0"/>
                        <a:t>Слушают внимательно.</a:t>
                      </a:r>
                    </a:p>
                    <a:p>
                      <a:r>
                        <a:rPr lang="ru-RU" dirty="0" smtClean="0"/>
                        <a:t>Дети те – одна семья.</a:t>
                      </a:r>
                    </a:p>
                    <a:p>
                      <a:r>
                        <a:rPr lang="ru-RU" dirty="0" smtClean="0"/>
                        <a:t>Кто они, спрошу тебя?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Малышам  - вторая мама,</a:t>
                      </a:r>
                    </a:p>
                    <a:p>
                      <a:r>
                        <a:rPr lang="ru-RU" dirty="0" smtClean="0"/>
                        <a:t>Знаний даст она немало,</a:t>
                      </a:r>
                    </a:p>
                    <a:p>
                      <a:r>
                        <a:rPr lang="ru-RU" dirty="0" smtClean="0"/>
                        <a:t>Научит</a:t>
                      </a:r>
                      <a:r>
                        <a:rPr lang="ru-RU" baseline="0" dirty="0" smtClean="0"/>
                        <a:t> всех трудиться,</a:t>
                      </a:r>
                    </a:p>
                    <a:p>
                      <a:r>
                        <a:rPr lang="ru-RU" baseline="0" dirty="0" smtClean="0"/>
                        <a:t>Учиться – не лениться,</a:t>
                      </a:r>
                    </a:p>
                    <a:p>
                      <a:r>
                        <a:rPr lang="ru-RU" baseline="0" dirty="0" smtClean="0"/>
                        <a:t>И считать, и писать,</a:t>
                      </a:r>
                    </a:p>
                    <a:p>
                      <a:r>
                        <a:rPr lang="ru-RU" baseline="0" dirty="0" smtClean="0"/>
                        <a:t>И лепить, и рисовать.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Надежда\Desktop\school2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3050160" cy="2556000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78f542ab957d28f78c0d4c2f5d45842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810000" cy="3448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2085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Клетка, линейка…</a:t>
            </a:r>
          </a:p>
          <a:p>
            <a:r>
              <a:rPr lang="ru-RU" dirty="0" smtClean="0"/>
              <a:t>Цифры, слова…</a:t>
            </a:r>
          </a:p>
          <a:p>
            <a:r>
              <a:rPr lang="ru-RU" dirty="0" smtClean="0"/>
              <a:t>Как я стараюсь,</a:t>
            </a:r>
          </a:p>
          <a:p>
            <a:r>
              <a:rPr lang="ru-RU" dirty="0" smtClean="0"/>
              <a:t>Покажет она.</a:t>
            </a:r>
          </a:p>
          <a:p>
            <a:endParaRPr lang="ru-RU" dirty="0" smtClean="0"/>
          </a:p>
        </p:txBody>
      </p:sp>
      <p:pic>
        <p:nvPicPr>
          <p:cNvPr id="2050" name="Picture 2" descr="C:\Users\Надежда\Desktop\0_4b3d0_d9abe6e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891894" cy="259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134076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спиной огромный дом,</a:t>
            </a:r>
          </a:p>
          <a:p>
            <a:r>
              <a:rPr lang="ru-RU" dirty="0" smtClean="0"/>
              <a:t>И пенал, и книжки в нем,</a:t>
            </a:r>
          </a:p>
          <a:p>
            <a:r>
              <a:rPr lang="ru-RU" dirty="0" smtClean="0"/>
              <a:t>И тетради, и альбом –</a:t>
            </a:r>
          </a:p>
          <a:p>
            <a:r>
              <a:rPr lang="ru-RU" dirty="0" smtClean="0"/>
              <a:t>Ходит в школу этот дом.</a:t>
            </a:r>
            <a:endParaRPr lang="ru-RU" dirty="0"/>
          </a:p>
        </p:txBody>
      </p:sp>
      <p:pic>
        <p:nvPicPr>
          <p:cNvPr id="2051" name="Picture 3" descr="C:\Users\Надежда\Desktop\tim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2952000" cy="295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Деревянный кафтан,</a:t>
            </a:r>
          </a:p>
          <a:p>
            <a:r>
              <a:rPr lang="ru-RU" dirty="0" smtClean="0"/>
              <a:t>В нем живет цветной Иван.</a:t>
            </a:r>
          </a:p>
          <a:p>
            <a:r>
              <a:rPr lang="ru-RU" dirty="0" smtClean="0"/>
              <a:t>Любит он альбом, тетрадь,</a:t>
            </a:r>
          </a:p>
          <a:p>
            <a:r>
              <a:rPr lang="ru-RU" dirty="0" smtClean="0"/>
              <a:t>А я люблю в нем рисовать.</a:t>
            </a:r>
            <a:endParaRPr lang="ru-RU" dirty="0"/>
          </a:p>
        </p:txBody>
      </p:sp>
      <p:pic>
        <p:nvPicPr>
          <p:cNvPr id="3074" name="Picture 2" descr="C:\Users\Надежда\Desktop\karanda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2867025" cy="2857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1196752"/>
            <a:ext cx="3324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воду любит окунаться,</a:t>
            </a:r>
          </a:p>
          <a:p>
            <a:r>
              <a:rPr lang="ru-RU" dirty="0" smtClean="0"/>
              <a:t>В краски любит одеваться,</a:t>
            </a:r>
          </a:p>
          <a:p>
            <a:r>
              <a:rPr lang="ru-RU" dirty="0" smtClean="0"/>
              <a:t>А потом в альбом мой – скок!-</a:t>
            </a:r>
          </a:p>
          <a:p>
            <a:r>
              <a:rPr lang="ru-RU" dirty="0" smtClean="0"/>
              <a:t>И раскрасила цветок.</a:t>
            </a:r>
            <a:endParaRPr lang="ru-RU" dirty="0"/>
          </a:p>
        </p:txBody>
      </p:sp>
      <p:pic>
        <p:nvPicPr>
          <p:cNvPr id="3075" name="Picture 3" descr="C:\Users\Надежда\Desktop\dep_4879389-.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66000"/>
            <a:ext cx="3904000" cy="439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132856"/>
            <a:ext cx="43011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latin typeface="Times New Roman" pitchFamily="18" charset="0"/>
                <a:cs typeface="Times New Roman" pitchFamily="18" charset="0"/>
              </a:rPr>
              <a:t>2+3=</a:t>
            </a:r>
            <a:endParaRPr lang="ru-RU" sz="1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844824"/>
            <a:ext cx="1512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1.gstatic.com/images?q=tbn:ANd9GcTDV_-y_1aRV7m2e77xcuSVkCFx7PK4X3Ig2wbTur_7CNUWUvg8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088480" cy="6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2708920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708920"/>
            <a:ext cx="1014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708920"/>
            <a:ext cx="105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708920"/>
            <a:ext cx="117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708920"/>
            <a:ext cx="1067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503238"/>
            <a:ext cx="6483350" cy="585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207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1 сентября- начало учебного года</vt:lpstr>
      <vt:lpstr>Слайд 2</vt:lpstr>
      <vt:lpstr>Мы теперь ученики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теперь ученики</dc:title>
  <dc:creator>Надежда</dc:creator>
  <cp:lastModifiedBy>Надежда</cp:lastModifiedBy>
  <cp:revision>16</cp:revision>
  <dcterms:created xsi:type="dcterms:W3CDTF">2012-10-22T14:58:01Z</dcterms:created>
  <dcterms:modified xsi:type="dcterms:W3CDTF">2012-10-30T18:52:09Z</dcterms:modified>
</cp:coreProperties>
</file>