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5" r:id="rId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87324" autoAdjust="0"/>
  </p:normalViewPr>
  <p:slideViewPr>
    <p:cSldViewPr>
      <p:cViewPr varScale="1">
        <p:scale>
          <a:sx n="61" d="100"/>
          <a:sy n="61" d="100"/>
        </p:scale>
        <p:origin x="-67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ECD49B43-31C3-4F3B-983F-14FD915FB496}" type="datetimeFigureOut">
              <a:rPr lang="ru-RU"/>
              <a:pPr>
                <a:defRPr/>
              </a:pPr>
              <a:t>14.05.2012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CAB26E3-320C-4AE3-9415-023DE947014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F1AF400-C0A1-476D-B287-4E536702EADD}" type="datetimeFigureOut">
              <a:rPr lang="ru-RU"/>
              <a:pPr>
                <a:defRPr/>
              </a:pPr>
              <a:t>14.05.2012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8DBA40F-2CA5-4607-9B97-CA47638F3CD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B237D5D-607B-4F83-99E6-0D125F817655}" type="datetimeFigureOut">
              <a:rPr lang="ru-RU"/>
              <a:pPr>
                <a:defRPr/>
              </a:pPr>
              <a:t>14.05.2012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75B58DC-97EF-45AB-BB7B-F3A681B630D6}"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2662658-A350-4979-9444-B135CBFE4960}" type="datetimeFigureOut">
              <a:rPr lang="ru-RU"/>
              <a:pPr>
                <a:defRPr/>
              </a:pPr>
              <a:t>14.05.2012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38D9697-06DD-4CDE-B259-FADE0AA8C62E}"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E938E67-87F9-45B2-8958-F09E117772BF}" type="datetimeFigureOut">
              <a:rPr lang="ru-RU"/>
              <a:pPr>
                <a:defRPr/>
              </a:pPr>
              <a:t>14.05.2012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2FE3BD8-9EAF-4FFB-957E-C2D367EE7C46}"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9179062C-E6F1-4762-A3A0-DA065DC2B2AC}" type="datetimeFigureOut">
              <a:rPr lang="ru-RU"/>
              <a:pPr>
                <a:defRPr/>
              </a:pPr>
              <a:t>14.05.2012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2BC47D2-7D51-4052-9B36-5D67D9F897B6}"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712A8C34-6F16-4F81-90EA-27F211D27DD3}" type="datetimeFigureOut">
              <a:rPr lang="ru-RU"/>
              <a:pPr>
                <a:defRPr/>
              </a:pPr>
              <a:t>14.05.2012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7F5FBE0E-4CA5-4BFF-A03D-93E9056AFD99}"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2E212A89-AAD0-46D0-8A66-969C60BB51C1}" type="datetimeFigureOut">
              <a:rPr lang="ru-RU"/>
              <a:pPr>
                <a:defRPr/>
              </a:pPr>
              <a:t>14.05.2012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D8A94BFA-3A19-461F-9103-3B4D9550097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A480D05E-96E3-4521-AEBB-C19AF06705D4}" type="datetimeFigureOut">
              <a:rPr lang="ru-RU"/>
              <a:pPr>
                <a:defRPr/>
              </a:pPr>
              <a:t>14.05.2012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2F8E73B-EB64-45E8-8C14-1ABB74C25CDF}"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A8A3BF50-FFF9-49B7-A8DE-AE967CDCF888}" type="datetimeFigureOut">
              <a:rPr lang="ru-RU"/>
              <a:pPr>
                <a:defRPr/>
              </a:pPr>
              <a:t>14.05.2012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58CB356-5B5A-499B-82F7-0B3874F0A0E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4DA8F17-7F2F-4E60-A3C5-1D5F9C41C17B}" type="datetimeFigureOut">
              <a:rPr lang="ru-RU"/>
              <a:pPr>
                <a:defRPr/>
              </a:pPr>
              <a:t>14.05.2012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1D8D56D-4E9C-4ACF-92BA-3623B1E5572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5C9DCEC-724E-46E8-B3A6-785EF791AC67}" type="datetimeFigureOut">
              <a:rPr lang="ru-RU"/>
              <a:pPr>
                <a:defRPr/>
              </a:pPr>
              <a:t>14.05.2012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49621A3-4141-4F17-B00B-816FA943AE4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71625"/>
            <a:ext cx="7772400" cy="2028825"/>
          </a:xfrm>
        </p:spPr>
        <p:txBody>
          <a:bodyPr rtlCol="0">
            <a:normAutofit fontScale="90000"/>
          </a:bodyPr>
          <a:lstStyle/>
          <a:p>
            <a:pPr eaLnBrk="1" fontAlgn="auto" hangingPunct="1">
              <a:spcAft>
                <a:spcPts val="0"/>
              </a:spcAft>
              <a:defRPr/>
            </a:pPr>
            <a:r>
              <a:rPr lang="ru-RU" dirty="0" smtClean="0"/>
              <a:t>МКОУ </a:t>
            </a:r>
            <a:r>
              <a:rPr lang="ru-RU" dirty="0" err="1" smtClean="0"/>
              <a:t>Курловская</a:t>
            </a:r>
            <a:r>
              <a:rPr lang="ru-RU" dirty="0" smtClean="0"/>
              <a:t> средняя общеобразовательная школа №1</a:t>
            </a:r>
            <a:br>
              <a:rPr lang="ru-RU" dirty="0" smtClean="0"/>
            </a:br>
            <a:r>
              <a:rPr lang="ru-RU" dirty="0" smtClean="0"/>
              <a:t>Гусь-Хрустального района </a:t>
            </a:r>
            <a:br>
              <a:rPr lang="ru-RU" dirty="0" smtClean="0"/>
            </a:br>
            <a:r>
              <a:rPr lang="ru-RU" dirty="0" smtClean="0"/>
              <a:t>Владимирской области</a:t>
            </a:r>
            <a:endParaRPr lang="ru-RU" dirty="0"/>
          </a:p>
        </p:txBody>
      </p:sp>
      <p:sp>
        <p:nvSpPr>
          <p:cNvPr id="3" name="Подзаголовок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endParaRPr lang="ru-RU" dirty="0" smtClean="0"/>
          </a:p>
          <a:p>
            <a:pPr eaLnBrk="1" fontAlgn="auto" hangingPunct="1">
              <a:spcAft>
                <a:spcPts val="0"/>
              </a:spcAft>
              <a:buFont typeface="Arial" pitchFamily="34" charset="0"/>
              <a:buNone/>
              <a:defRPr/>
            </a:pPr>
            <a:r>
              <a:rPr lang="ru-RU" dirty="0" smtClean="0"/>
              <a:t>«Недаром помнит вся Россия»</a:t>
            </a:r>
            <a:endParaRPr lang="ru-RU" dirty="0"/>
          </a:p>
        </p:txBody>
      </p:sp>
      <p:pic>
        <p:nvPicPr>
          <p:cNvPr id="13315" name="Picture 2" descr="C:\Documents and Settings\UserXP\Рабочий стол\фоны для визиток\467554433.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3316" name="Прямоугольник 4"/>
          <p:cNvSpPr>
            <a:spLocks noChangeArrowheads="1"/>
          </p:cNvSpPr>
          <p:nvPr/>
        </p:nvSpPr>
        <p:spPr bwMode="auto">
          <a:xfrm>
            <a:off x="0" y="549275"/>
            <a:ext cx="9144000" cy="4462760"/>
          </a:xfrm>
          <a:prstGeom prst="rect">
            <a:avLst/>
          </a:prstGeom>
          <a:noFill/>
          <a:ln w="9525">
            <a:noFill/>
            <a:miter lim="800000"/>
            <a:headEnd/>
            <a:tailEnd/>
          </a:ln>
        </p:spPr>
        <p:txBody>
          <a:bodyPr wrap="square">
            <a:spAutoFit/>
          </a:bodyPr>
          <a:lstStyle/>
          <a:p>
            <a:pPr algn="ctr"/>
            <a:r>
              <a:rPr lang="ru-RU" dirty="0">
                <a:latin typeface="Calibri" pitchFamily="34" charset="0"/>
              </a:rPr>
              <a:t>              </a:t>
            </a:r>
            <a:r>
              <a:rPr lang="ru-RU" dirty="0">
                <a:solidFill>
                  <a:srgbClr val="000099"/>
                </a:solidFill>
                <a:latin typeface="Calibri" pitchFamily="34" charset="0"/>
              </a:rPr>
              <a:t>МКОУ Курловская средняя общеобразовательная школа №1</a:t>
            </a:r>
            <a:br>
              <a:rPr lang="ru-RU" dirty="0">
                <a:solidFill>
                  <a:srgbClr val="000099"/>
                </a:solidFill>
                <a:latin typeface="Calibri" pitchFamily="34" charset="0"/>
              </a:rPr>
            </a:br>
            <a:r>
              <a:rPr lang="ru-RU" dirty="0">
                <a:solidFill>
                  <a:srgbClr val="000099"/>
                </a:solidFill>
                <a:latin typeface="Calibri" pitchFamily="34" charset="0"/>
              </a:rPr>
              <a:t>                     Гусь-Хрустального района  Владимирской области</a:t>
            </a:r>
          </a:p>
          <a:p>
            <a:endParaRPr lang="ru-RU" dirty="0">
              <a:solidFill>
                <a:srgbClr val="000099"/>
              </a:solidFill>
              <a:latin typeface="Calibri" pitchFamily="34" charset="0"/>
            </a:endParaRPr>
          </a:p>
          <a:p>
            <a:endParaRPr lang="ru-RU" dirty="0">
              <a:latin typeface="Calibri" pitchFamily="34" charset="0"/>
            </a:endParaRPr>
          </a:p>
          <a:p>
            <a:endParaRPr lang="ru-RU" dirty="0">
              <a:latin typeface="Calibri" pitchFamily="34" charset="0"/>
            </a:endParaRPr>
          </a:p>
          <a:p>
            <a:endParaRPr lang="ru-RU" dirty="0">
              <a:latin typeface="Calibri" pitchFamily="34" charset="0"/>
            </a:endParaRPr>
          </a:p>
          <a:p>
            <a:pPr algn="ctr"/>
            <a:r>
              <a:rPr lang="ru-RU" sz="3200" b="1" dirty="0" smtClean="0">
                <a:solidFill>
                  <a:srgbClr val="0000CC"/>
                </a:solidFill>
                <a:latin typeface="Calibri" pitchFamily="34" charset="0"/>
              </a:rPr>
              <a:t>Кроссворд </a:t>
            </a:r>
            <a:endParaRPr lang="ru-RU" sz="3200" dirty="0">
              <a:latin typeface="Calibri" pitchFamily="34" charset="0"/>
            </a:endParaRPr>
          </a:p>
          <a:p>
            <a:pPr algn="ctr"/>
            <a:r>
              <a:rPr lang="ru-RU" sz="3600" b="1" i="1" dirty="0">
                <a:latin typeface="Calibri" pitchFamily="34" charset="0"/>
              </a:rPr>
              <a:t>        </a:t>
            </a:r>
            <a:r>
              <a:rPr lang="ru-RU" sz="4000" b="1" i="1" dirty="0" smtClean="0">
                <a:solidFill>
                  <a:schemeClr val="hlink"/>
                </a:solidFill>
                <a:latin typeface="Calibri" pitchFamily="34" charset="0"/>
              </a:rPr>
              <a:t>«Отечественная война </a:t>
            </a:r>
            <a:r>
              <a:rPr lang="ru-RU" sz="4000" b="1" i="1" dirty="0" smtClean="0">
                <a:solidFill>
                  <a:schemeClr val="hlink"/>
                </a:solidFill>
                <a:latin typeface="Calibri" pitchFamily="34" charset="0"/>
              </a:rPr>
              <a:t>1812 года»</a:t>
            </a:r>
            <a:endParaRPr lang="ru-RU" sz="4000" b="1" i="1" dirty="0">
              <a:solidFill>
                <a:schemeClr val="hlink"/>
              </a:solidFill>
              <a:latin typeface="Calibri" pitchFamily="34" charset="0"/>
            </a:endParaRPr>
          </a:p>
          <a:p>
            <a:pPr algn="ctr"/>
            <a:r>
              <a:rPr lang="ru-RU" sz="2800" dirty="0">
                <a:latin typeface="Calibri" pitchFamily="34" charset="0"/>
              </a:rPr>
              <a:t>                                        </a:t>
            </a:r>
            <a:endParaRPr lang="ru-RU" sz="2800" b="1" dirty="0">
              <a:solidFill>
                <a:srgbClr val="0000CC"/>
              </a:solidFill>
              <a:latin typeface="Calibri" pitchFamily="34" charset="0"/>
            </a:endParaRPr>
          </a:p>
          <a:p>
            <a:endParaRPr lang="ru-RU" sz="2800" b="1" dirty="0">
              <a:solidFill>
                <a:srgbClr val="0000CC"/>
              </a:solidFill>
              <a:latin typeface="Calibri" pitchFamily="34" charset="0"/>
            </a:endParaRPr>
          </a:p>
          <a:p>
            <a:endParaRPr lang="ru-RU" sz="2400" dirty="0">
              <a:latin typeface="Calibri" pitchFamily="34" charset="0"/>
            </a:endParaRPr>
          </a:p>
          <a:p>
            <a:pPr algn="r"/>
            <a:r>
              <a:rPr lang="ru-RU" sz="2400" dirty="0">
                <a:latin typeface="Calibri" pitchFamily="34" charset="0"/>
              </a:rPr>
              <a:t>                                               </a:t>
            </a:r>
            <a:r>
              <a:rPr lang="ru-RU" sz="2400" dirty="0" smtClean="0">
                <a:latin typeface="Calibri" pitchFamily="34" charset="0"/>
              </a:rPr>
              <a:t>Автор: </a:t>
            </a:r>
            <a:r>
              <a:rPr lang="ru-RU" sz="2400" dirty="0" err="1" smtClean="0">
                <a:solidFill>
                  <a:srgbClr val="000099"/>
                </a:solidFill>
                <a:latin typeface="Calibri" pitchFamily="34" charset="0"/>
              </a:rPr>
              <a:t>Челнокова</a:t>
            </a:r>
            <a:r>
              <a:rPr lang="ru-RU" sz="2400" dirty="0" smtClean="0">
                <a:solidFill>
                  <a:srgbClr val="000099"/>
                </a:solidFill>
                <a:latin typeface="Calibri" pitchFamily="34" charset="0"/>
              </a:rPr>
              <a:t> </a:t>
            </a:r>
            <a:r>
              <a:rPr lang="ru-RU" sz="2400" dirty="0">
                <a:solidFill>
                  <a:srgbClr val="000099"/>
                </a:solidFill>
                <a:latin typeface="Calibri" pitchFamily="34" charset="0"/>
              </a:rPr>
              <a:t>В.Б.</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title"/>
          </p:nvPr>
        </p:nvSpPr>
        <p:spPr/>
        <p:txBody>
          <a:bodyPr/>
          <a:lstStyle/>
          <a:p>
            <a:pPr eaLnBrk="1" hangingPunct="1"/>
            <a:endParaRPr lang="ru-RU" smtClean="0"/>
          </a:p>
        </p:txBody>
      </p:sp>
      <p:sp>
        <p:nvSpPr>
          <p:cNvPr id="14338" name="Содержимое 2"/>
          <p:cNvSpPr>
            <a:spLocks noGrp="1"/>
          </p:cNvSpPr>
          <p:nvPr>
            <p:ph idx="1"/>
          </p:nvPr>
        </p:nvSpPr>
        <p:spPr/>
        <p:txBody>
          <a:bodyPr/>
          <a:lstStyle/>
          <a:p>
            <a:pPr eaLnBrk="1" hangingPunct="1"/>
            <a:endParaRPr lang="ru-RU" smtClean="0"/>
          </a:p>
        </p:txBody>
      </p:sp>
      <p:pic>
        <p:nvPicPr>
          <p:cNvPr id="14339" name="Picture 2" descr="C:\Documents and Settings\UserXP\Рабочий стол\фоны для визиток\467554433.jpg"/>
          <p:cNvPicPr>
            <a:picLocks noChangeAspect="1" noChangeArrowheads="1"/>
          </p:cNvPicPr>
          <p:nvPr/>
        </p:nvPicPr>
        <p:blipFill>
          <a:blip r:embed="rId2"/>
          <a:srcRect/>
          <a:stretch>
            <a:fillRect/>
          </a:stretch>
        </p:blipFill>
        <p:spPr bwMode="auto">
          <a:xfrm>
            <a:off x="0" y="-357188"/>
            <a:ext cx="9144000" cy="7215188"/>
          </a:xfrm>
          <a:prstGeom prst="rect">
            <a:avLst/>
          </a:prstGeom>
          <a:noFill/>
          <a:ln w="9525">
            <a:noFill/>
            <a:miter lim="800000"/>
            <a:headEnd/>
            <a:tailEnd/>
          </a:ln>
        </p:spPr>
      </p:pic>
      <p:cxnSp>
        <p:nvCxnSpPr>
          <p:cNvPr id="6" name="Прямая соединительная линия 5"/>
          <p:cNvCxnSpPr/>
          <p:nvPr/>
        </p:nvCxnSpPr>
        <p:spPr>
          <a:xfrm rot="5400000">
            <a:off x="356394" y="570706"/>
            <a:ext cx="5715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48" name="Прямоугольник 47"/>
          <p:cNvSpPr/>
          <p:nvPr/>
        </p:nvSpPr>
        <p:spPr>
          <a:xfrm>
            <a:off x="642938" y="28575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2</a:t>
            </a:r>
          </a:p>
        </p:txBody>
      </p:sp>
      <p:sp>
        <p:nvSpPr>
          <p:cNvPr id="49" name="Прямоугольник 48"/>
          <p:cNvSpPr/>
          <p:nvPr/>
        </p:nvSpPr>
        <p:spPr>
          <a:xfrm>
            <a:off x="642938" y="71437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0" name="Прямоугольник 49"/>
          <p:cNvSpPr/>
          <p:nvPr/>
        </p:nvSpPr>
        <p:spPr>
          <a:xfrm>
            <a:off x="642938" y="107156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2" name="Прямоугольник 51"/>
          <p:cNvSpPr/>
          <p:nvPr/>
        </p:nvSpPr>
        <p:spPr>
          <a:xfrm>
            <a:off x="642938"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3" name="Прямоугольник 52"/>
          <p:cNvSpPr/>
          <p:nvPr/>
        </p:nvSpPr>
        <p:spPr>
          <a:xfrm>
            <a:off x="642938" y="1857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4" name="Прямоугольник 53"/>
          <p:cNvSpPr/>
          <p:nvPr/>
        </p:nvSpPr>
        <p:spPr>
          <a:xfrm>
            <a:off x="642938" y="228600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5" name="Прямоугольник 54"/>
          <p:cNvSpPr/>
          <p:nvPr/>
        </p:nvSpPr>
        <p:spPr>
          <a:xfrm>
            <a:off x="642938" y="2714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9</a:t>
            </a:r>
          </a:p>
        </p:txBody>
      </p:sp>
      <p:sp>
        <p:nvSpPr>
          <p:cNvPr id="56" name="Прямоугольник 55"/>
          <p:cNvSpPr/>
          <p:nvPr/>
        </p:nvSpPr>
        <p:spPr>
          <a:xfrm>
            <a:off x="1000125" y="285750"/>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7" name="Прямоугольник 56"/>
          <p:cNvSpPr/>
          <p:nvPr/>
        </p:nvSpPr>
        <p:spPr>
          <a:xfrm>
            <a:off x="1357313" y="28575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9" name="Прямоугольник 58"/>
          <p:cNvSpPr/>
          <p:nvPr/>
        </p:nvSpPr>
        <p:spPr>
          <a:xfrm>
            <a:off x="1714500" y="285750"/>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0" name="Прямоугольник 59"/>
          <p:cNvSpPr/>
          <p:nvPr/>
        </p:nvSpPr>
        <p:spPr>
          <a:xfrm>
            <a:off x="2071688" y="28575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1" name="Прямоугольник 60"/>
          <p:cNvSpPr/>
          <p:nvPr/>
        </p:nvSpPr>
        <p:spPr>
          <a:xfrm>
            <a:off x="2428875" y="285750"/>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2" name="Прямоугольник 61"/>
          <p:cNvSpPr/>
          <p:nvPr/>
        </p:nvSpPr>
        <p:spPr>
          <a:xfrm>
            <a:off x="1000125" y="271462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3" name="Прямоугольник 62"/>
          <p:cNvSpPr/>
          <p:nvPr/>
        </p:nvSpPr>
        <p:spPr>
          <a:xfrm>
            <a:off x="1357313" y="2714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4" name="Прямоугольник 63"/>
          <p:cNvSpPr/>
          <p:nvPr/>
        </p:nvSpPr>
        <p:spPr>
          <a:xfrm>
            <a:off x="1643063" y="2714625"/>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5" name="Прямоугольник 64"/>
          <p:cNvSpPr/>
          <p:nvPr/>
        </p:nvSpPr>
        <p:spPr>
          <a:xfrm>
            <a:off x="2071688" y="2714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6" name="Прямоугольник 65"/>
          <p:cNvSpPr/>
          <p:nvPr/>
        </p:nvSpPr>
        <p:spPr>
          <a:xfrm>
            <a:off x="2428875" y="271462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7" name="Прямоугольник 66"/>
          <p:cNvSpPr/>
          <p:nvPr/>
        </p:nvSpPr>
        <p:spPr>
          <a:xfrm>
            <a:off x="2786063" y="2714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8" name="Прямоугольник 67"/>
          <p:cNvSpPr/>
          <p:nvPr/>
        </p:nvSpPr>
        <p:spPr>
          <a:xfrm>
            <a:off x="2786063" y="71437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3</a:t>
            </a:r>
          </a:p>
        </p:txBody>
      </p:sp>
      <p:sp>
        <p:nvSpPr>
          <p:cNvPr id="69" name="Прямоугольник 68"/>
          <p:cNvSpPr/>
          <p:nvPr/>
        </p:nvSpPr>
        <p:spPr>
          <a:xfrm>
            <a:off x="3143250" y="71437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0" name="Прямоугольник 69"/>
          <p:cNvSpPr/>
          <p:nvPr/>
        </p:nvSpPr>
        <p:spPr>
          <a:xfrm>
            <a:off x="3500438" y="71437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1" name="Прямоугольник 70"/>
          <p:cNvSpPr/>
          <p:nvPr/>
        </p:nvSpPr>
        <p:spPr>
          <a:xfrm>
            <a:off x="3857625" y="71437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3" name="Прямоугольник 72"/>
          <p:cNvSpPr/>
          <p:nvPr/>
        </p:nvSpPr>
        <p:spPr>
          <a:xfrm>
            <a:off x="3500438" y="357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4" name="Прямоугольник 73"/>
          <p:cNvSpPr/>
          <p:nvPr/>
        </p:nvSpPr>
        <p:spPr>
          <a:xfrm>
            <a:off x="3500438" y="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4</a:t>
            </a:r>
          </a:p>
        </p:txBody>
      </p:sp>
      <p:sp>
        <p:nvSpPr>
          <p:cNvPr id="75" name="Прямоугольник 74"/>
          <p:cNvSpPr/>
          <p:nvPr/>
        </p:nvSpPr>
        <p:spPr>
          <a:xfrm>
            <a:off x="3143250" y="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1</a:t>
            </a:r>
          </a:p>
        </p:txBody>
      </p:sp>
      <p:sp>
        <p:nvSpPr>
          <p:cNvPr id="76" name="Прямоугольник 75"/>
          <p:cNvSpPr/>
          <p:nvPr/>
        </p:nvSpPr>
        <p:spPr>
          <a:xfrm>
            <a:off x="3857625" y="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77" name="Прямоугольник 76"/>
          <p:cNvSpPr/>
          <p:nvPr/>
        </p:nvSpPr>
        <p:spPr>
          <a:xfrm>
            <a:off x="4214813" y="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8" name="Прямоугольник 77"/>
          <p:cNvSpPr/>
          <p:nvPr/>
        </p:nvSpPr>
        <p:spPr>
          <a:xfrm>
            <a:off x="4572000" y="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0" name="Прямоугольник 79"/>
          <p:cNvSpPr/>
          <p:nvPr/>
        </p:nvSpPr>
        <p:spPr>
          <a:xfrm>
            <a:off x="4929188" y="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1" name="Прямоугольник 80"/>
          <p:cNvSpPr/>
          <p:nvPr/>
        </p:nvSpPr>
        <p:spPr>
          <a:xfrm>
            <a:off x="5286375" y="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2" name="Прямоугольник 81"/>
          <p:cNvSpPr/>
          <p:nvPr/>
        </p:nvSpPr>
        <p:spPr>
          <a:xfrm>
            <a:off x="5643563" y="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8</a:t>
            </a:r>
          </a:p>
        </p:txBody>
      </p:sp>
      <p:sp>
        <p:nvSpPr>
          <p:cNvPr id="83" name="Прямоугольник 82"/>
          <p:cNvSpPr/>
          <p:nvPr/>
        </p:nvSpPr>
        <p:spPr>
          <a:xfrm>
            <a:off x="3500438" y="10715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6" name="Прямоугольник 85"/>
          <p:cNvSpPr/>
          <p:nvPr/>
        </p:nvSpPr>
        <p:spPr>
          <a:xfrm>
            <a:off x="3500438" y="1928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8" name="Прямоугольник 87"/>
          <p:cNvSpPr/>
          <p:nvPr/>
        </p:nvSpPr>
        <p:spPr>
          <a:xfrm>
            <a:off x="3500438" y="2357438"/>
            <a:ext cx="357187" cy="500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9" name="Прямоугольник 88"/>
          <p:cNvSpPr/>
          <p:nvPr/>
        </p:nvSpPr>
        <p:spPr>
          <a:xfrm>
            <a:off x="3500438" y="2786063"/>
            <a:ext cx="500062"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11</a:t>
            </a:r>
          </a:p>
        </p:txBody>
      </p:sp>
      <p:sp>
        <p:nvSpPr>
          <p:cNvPr id="90" name="Прямоугольник 89"/>
          <p:cNvSpPr/>
          <p:nvPr/>
        </p:nvSpPr>
        <p:spPr>
          <a:xfrm>
            <a:off x="3500438" y="314325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1" name="Прямоугольник 90"/>
          <p:cNvSpPr/>
          <p:nvPr/>
        </p:nvSpPr>
        <p:spPr>
          <a:xfrm>
            <a:off x="3500438" y="350043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2" name="Прямоугольник 91"/>
          <p:cNvSpPr/>
          <p:nvPr/>
        </p:nvSpPr>
        <p:spPr>
          <a:xfrm>
            <a:off x="3500438" y="385762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3" name="Прямоугольник 92"/>
          <p:cNvSpPr/>
          <p:nvPr/>
        </p:nvSpPr>
        <p:spPr>
          <a:xfrm>
            <a:off x="3500438" y="4214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4" name="Прямоугольник 93"/>
          <p:cNvSpPr/>
          <p:nvPr/>
        </p:nvSpPr>
        <p:spPr>
          <a:xfrm>
            <a:off x="5643563" y="357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5" name="Прямоугольник 94"/>
          <p:cNvSpPr/>
          <p:nvPr/>
        </p:nvSpPr>
        <p:spPr>
          <a:xfrm>
            <a:off x="5643563" y="714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6" name="Прямоугольник 95"/>
          <p:cNvSpPr/>
          <p:nvPr/>
        </p:nvSpPr>
        <p:spPr>
          <a:xfrm>
            <a:off x="5643563" y="114300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7" name="Прямоугольник 96"/>
          <p:cNvSpPr/>
          <p:nvPr/>
        </p:nvSpPr>
        <p:spPr>
          <a:xfrm>
            <a:off x="5643563"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8" name="Прямоугольник 97"/>
          <p:cNvSpPr/>
          <p:nvPr/>
        </p:nvSpPr>
        <p:spPr>
          <a:xfrm>
            <a:off x="5643563" y="1857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9" name="Прямоугольник 98"/>
          <p:cNvSpPr/>
          <p:nvPr/>
        </p:nvSpPr>
        <p:spPr>
          <a:xfrm>
            <a:off x="1643063" y="235743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0" name="Прямоугольник 99"/>
          <p:cNvSpPr/>
          <p:nvPr/>
        </p:nvSpPr>
        <p:spPr>
          <a:xfrm>
            <a:off x="1643063" y="1928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7</a:t>
            </a:r>
          </a:p>
        </p:txBody>
      </p:sp>
      <p:sp>
        <p:nvSpPr>
          <p:cNvPr id="101" name="Прямоугольник 100"/>
          <p:cNvSpPr/>
          <p:nvPr/>
        </p:nvSpPr>
        <p:spPr>
          <a:xfrm>
            <a:off x="1643063" y="1571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2" name="Прямоугольник 101"/>
          <p:cNvSpPr/>
          <p:nvPr/>
        </p:nvSpPr>
        <p:spPr>
          <a:xfrm>
            <a:off x="1643063" y="121443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13</a:t>
            </a:r>
          </a:p>
        </p:txBody>
      </p:sp>
      <p:sp>
        <p:nvSpPr>
          <p:cNvPr id="103" name="Прямоугольник 102"/>
          <p:cNvSpPr/>
          <p:nvPr/>
        </p:nvSpPr>
        <p:spPr>
          <a:xfrm>
            <a:off x="1643063" y="3143250"/>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4" name="Прямоугольник 103"/>
          <p:cNvSpPr/>
          <p:nvPr/>
        </p:nvSpPr>
        <p:spPr>
          <a:xfrm>
            <a:off x="1643063" y="357187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5" name="Прямоугольник 104"/>
          <p:cNvSpPr/>
          <p:nvPr/>
        </p:nvSpPr>
        <p:spPr>
          <a:xfrm>
            <a:off x="1643063" y="3929063"/>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6" name="Прямоугольник 105"/>
          <p:cNvSpPr/>
          <p:nvPr/>
        </p:nvSpPr>
        <p:spPr>
          <a:xfrm>
            <a:off x="1285875" y="3929063"/>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7" name="Прямоугольник 106"/>
          <p:cNvSpPr/>
          <p:nvPr/>
        </p:nvSpPr>
        <p:spPr>
          <a:xfrm>
            <a:off x="928688" y="39290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8" name="Прямоугольник 107"/>
          <p:cNvSpPr/>
          <p:nvPr/>
        </p:nvSpPr>
        <p:spPr>
          <a:xfrm>
            <a:off x="500063" y="3929063"/>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18</a:t>
            </a:r>
          </a:p>
        </p:txBody>
      </p:sp>
      <p:sp>
        <p:nvSpPr>
          <p:cNvPr id="109" name="Прямоугольник 108"/>
          <p:cNvSpPr/>
          <p:nvPr/>
        </p:nvSpPr>
        <p:spPr>
          <a:xfrm>
            <a:off x="928688" y="357187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17</a:t>
            </a:r>
          </a:p>
        </p:txBody>
      </p:sp>
      <p:sp>
        <p:nvSpPr>
          <p:cNvPr id="110" name="Прямоугольник 109"/>
          <p:cNvSpPr/>
          <p:nvPr/>
        </p:nvSpPr>
        <p:spPr>
          <a:xfrm>
            <a:off x="928688" y="4286250"/>
            <a:ext cx="357187"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1" name="Прямоугольник 110"/>
          <p:cNvSpPr/>
          <p:nvPr/>
        </p:nvSpPr>
        <p:spPr>
          <a:xfrm>
            <a:off x="928688" y="457200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2" name="Прямоугольник 111"/>
          <p:cNvSpPr/>
          <p:nvPr/>
        </p:nvSpPr>
        <p:spPr>
          <a:xfrm>
            <a:off x="928688" y="5000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4" name="Прямоугольник 113"/>
          <p:cNvSpPr/>
          <p:nvPr/>
        </p:nvSpPr>
        <p:spPr>
          <a:xfrm>
            <a:off x="468313" y="4581525"/>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21</a:t>
            </a:r>
          </a:p>
        </p:txBody>
      </p:sp>
      <p:sp>
        <p:nvSpPr>
          <p:cNvPr id="115" name="Прямоугольник 114"/>
          <p:cNvSpPr/>
          <p:nvPr/>
        </p:nvSpPr>
        <p:spPr>
          <a:xfrm>
            <a:off x="500063" y="5000625"/>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6" name="Прямоугольник 115"/>
          <p:cNvSpPr/>
          <p:nvPr/>
        </p:nvSpPr>
        <p:spPr>
          <a:xfrm>
            <a:off x="500063" y="5429250"/>
            <a:ext cx="428625"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7" name="Прямоугольник 116"/>
          <p:cNvSpPr/>
          <p:nvPr/>
        </p:nvSpPr>
        <p:spPr>
          <a:xfrm>
            <a:off x="500063" y="5929313"/>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30</a:t>
            </a:r>
          </a:p>
        </p:txBody>
      </p:sp>
      <p:sp>
        <p:nvSpPr>
          <p:cNvPr id="118" name="Прямоугольник 117"/>
          <p:cNvSpPr/>
          <p:nvPr/>
        </p:nvSpPr>
        <p:spPr>
          <a:xfrm>
            <a:off x="500063" y="6357938"/>
            <a:ext cx="428625"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9" name="Прямоугольник 118"/>
          <p:cNvSpPr/>
          <p:nvPr/>
        </p:nvSpPr>
        <p:spPr>
          <a:xfrm>
            <a:off x="928688" y="59293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0" name="Прямоугольник 119"/>
          <p:cNvSpPr/>
          <p:nvPr/>
        </p:nvSpPr>
        <p:spPr>
          <a:xfrm>
            <a:off x="1357313" y="59293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1" name="Прямоугольник 120"/>
          <p:cNvSpPr/>
          <p:nvPr/>
        </p:nvSpPr>
        <p:spPr>
          <a:xfrm>
            <a:off x="1785938" y="59293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2" name="Прямоугольник 121"/>
          <p:cNvSpPr/>
          <p:nvPr/>
        </p:nvSpPr>
        <p:spPr>
          <a:xfrm>
            <a:off x="2071688" y="59293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3" name="Прямоугольник 122"/>
          <p:cNvSpPr/>
          <p:nvPr/>
        </p:nvSpPr>
        <p:spPr>
          <a:xfrm>
            <a:off x="2500313" y="59293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4" name="Прямоугольник 123"/>
          <p:cNvSpPr/>
          <p:nvPr/>
        </p:nvSpPr>
        <p:spPr>
          <a:xfrm>
            <a:off x="2071688" y="550068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5" name="Прямоугольник 124"/>
          <p:cNvSpPr/>
          <p:nvPr/>
        </p:nvSpPr>
        <p:spPr>
          <a:xfrm>
            <a:off x="2071688" y="5072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6" name="Прямоугольник 125"/>
          <p:cNvSpPr/>
          <p:nvPr/>
        </p:nvSpPr>
        <p:spPr>
          <a:xfrm>
            <a:off x="2071688" y="4643438"/>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24</a:t>
            </a:r>
          </a:p>
        </p:txBody>
      </p:sp>
      <p:sp>
        <p:nvSpPr>
          <p:cNvPr id="127" name="Прямоугольник 126"/>
          <p:cNvSpPr/>
          <p:nvPr/>
        </p:nvSpPr>
        <p:spPr>
          <a:xfrm>
            <a:off x="2071688" y="4286250"/>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23</a:t>
            </a:r>
          </a:p>
        </p:txBody>
      </p:sp>
      <p:sp>
        <p:nvSpPr>
          <p:cNvPr id="128" name="Прямоугольник 127"/>
          <p:cNvSpPr/>
          <p:nvPr/>
        </p:nvSpPr>
        <p:spPr>
          <a:xfrm>
            <a:off x="2500313" y="4643438"/>
            <a:ext cx="2857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9" name="Прямоугольник 128"/>
          <p:cNvSpPr/>
          <p:nvPr/>
        </p:nvSpPr>
        <p:spPr>
          <a:xfrm>
            <a:off x="2714625" y="4643438"/>
            <a:ext cx="4381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0" name="Прямоугольник 129"/>
          <p:cNvSpPr/>
          <p:nvPr/>
        </p:nvSpPr>
        <p:spPr>
          <a:xfrm>
            <a:off x="2071688" y="1928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1" name="Прямоугольник 130"/>
          <p:cNvSpPr/>
          <p:nvPr/>
        </p:nvSpPr>
        <p:spPr>
          <a:xfrm>
            <a:off x="2428875" y="192881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2" name="Прямоугольник 131"/>
          <p:cNvSpPr/>
          <p:nvPr/>
        </p:nvSpPr>
        <p:spPr>
          <a:xfrm>
            <a:off x="2786063" y="1928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3" name="Прямоугольник 132"/>
          <p:cNvSpPr/>
          <p:nvPr/>
        </p:nvSpPr>
        <p:spPr>
          <a:xfrm>
            <a:off x="3143250" y="192881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4" name="Прямоугольник 133"/>
          <p:cNvSpPr/>
          <p:nvPr/>
        </p:nvSpPr>
        <p:spPr>
          <a:xfrm>
            <a:off x="3500438" y="4643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6" name="Прямоугольник 135"/>
          <p:cNvSpPr/>
          <p:nvPr/>
        </p:nvSpPr>
        <p:spPr>
          <a:xfrm>
            <a:off x="5286375" y="71437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7" name="Прямоугольник 136"/>
          <p:cNvSpPr/>
          <p:nvPr/>
        </p:nvSpPr>
        <p:spPr>
          <a:xfrm>
            <a:off x="4929188" y="714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5</a:t>
            </a:r>
          </a:p>
        </p:txBody>
      </p:sp>
      <p:sp>
        <p:nvSpPr>
          <p:cNvPr id="138" name="Прямоугольник 137"/>
          <p:cNvSpPr/>
          <p:nvPr/>
        </p:nvSpPr>
        <p:spPr>
          <a:xfrm>
            <a:off x="6000750" y="71437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9" name="Прямоугольник 138"/>
          <p:cNvSpPr/>
          <p:nvPr/>
        </p:nvSpPr>
        <p:spPr>
          <a:xfrm>
            <a:off x="6357938" y="714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0" name="Прямоугольник 139"/>
          <p:cNvSpPr/>
          <p:nvPr/>
        </p:nvSpPr>
        <p:spPr>
          <a:xfrm>
            <a:off x="6715125" y="71437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1" name="Прямоугольник 140"/>
          <p:cNvSpPr/>
          <p:nvPr/>
        </p:nvSpPr>
        <p:spPr>
          <a:xfrm>
            <a:off x="7072313" y="714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2" name="Прямоугольник 141"/>
          <p:cNvSpPr/>
          <p:nvPr/>
        </p:nvSpPr>
        <p:spPr>
          <a:xfrm>
            <a:off x="7429500" y="714375"/>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3" name="Прямоугольник 142"/>
          <p:cNvSpPr/>
          <p:nvPr/>
        </p:nvSpPr>
        <p:spPr>
          <a:xfrm>
            <a:off x="7429500" y="285750"/>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10</a:t>
            </a:r>
          </a:p>
        </p:txBody>
      </p:sp>
      <p:sp>
        <p:nvSpPr>
          <p:cNvPr id="144" name="Прямоугольник 143"/>
          <p:cNvSpPr/>
          <p:nvPr/>
        </p:nvSpPr>
        <p:spPr>
          <a:xfrm>
            <a:off x="7429500" y="1143000"/>
            <a:ext cx="500063"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5" name="Прямоугольник 144"/>
          <p:cNvSpPr/>
          <p:nvPr/>
        </p:nvSpPr>
        <p:spPr>
          <a:xfrm>
            <a:off x="7429500" y="1500188"/>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6" name="Прямоугольник 145"/>
          <p:cNvSpPr/>
          <p:nvPr/>
        </p:nvSpPr>
        <p:spPr>
          <a:xfrm>
            <a:off x="7429500" y="1928813"/>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7" name="Прямоугольник 146"/>
          <p:cNvSpPr/>
          <p:nvPr/>
        </p:nvSpPr>
        <p:spPr>
          <a:xfrm>
            <a:off x="7429500" y="2357438"/>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8" name="Прямоугольник 147"/>
          <p:cNvSpPr/>
          <p:nvPr/>
        </p:nvSpPr>
        <p:spPr>
          <a:xfrm>
            <a:off x="7072313" y="2357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9" name="Прямоугольник 148"/>
          <p:cNvSpPr/>
          <p:nvPr/>
        </p:nvSpPr>
        <p:spPr>
          <a:xfrm>
            <a:off x="6715125" y="2357438"/>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0" name="Прямоугольник 149"/>
          <p:cNvSpPr/>
          <p:nvPr/>
        </p:nvSpPr>
        <p:spPr>
          <a:xfrm>
            <a:off x="6215063" y="2357438"/>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12</a:t>
            </a:r>
          </a:p>
        </p:txBody>
      </p:sp>
      <p:sp>
        <p:nvSpPr>
          <p:cNvPr id="151" name="Прямоугольник 150"/>
          <p:cNvSpPr/>
          <p:nvPr/>
        </p:nvSpPr>
        <p:spPr>
          <a:xfrm>
            <a:off x="6000750" y="150018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2" name="Прямоугольник 151"/>
          <p:cNvSpPr/>
          <p:nvPr/>
        </p:nvSpPr>
        <p:spPr>
          <a:xfrm>
            <a:off x="6357938"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3" name="Прямоугольник 152"/>
          <p:cNvSpPr/>
          <p:nvPr/>
        </p:nvSpPr>
        <p:spPr>
          <a:xfrm>
            <a:off x="6715125" y="150018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4" name="Прямоугольник 153"/>
          <p:cNvSpPr/>
          <p:nvPr/>
        </p:nvSpPr>
        <p:spPr>
          <a:xfrm>
            <a:off x="5286375" y="150018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5" name="Прямоугольник 154"/>
          <p:cNvSpPr/>
          <p:nvPr/>
        </p:nvSpPr>
        <p:spPr>
          <a:xfrm>
            <a:off x="4929188"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6" name="Прямоугольник 155"/>
          <p:cNvSpPr/>
          <p:nvPr/>
        </p:nvSpPr>
        <p:spPr>
          <a:xfrm>
            <a:off x="4572000" y="150018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7" name="Прямоугольник 156"/>
          <p:cNvSpPr/>
          <p:nvPr/>
        </p:nvSpPr>
        <p:spPr>
          <a:xfrm>
            <a:off x="4214813"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6</a:t>
            </a:r>
          </a:p>
        </p:txBody>
      </p:sp>
      <p:sp>
        <p:nvSpPr>
          <p:cNvPr id="158" name="Прямоугольник 157"/>
          <p:cNvSpPr/>
          <p:nvPr/>
        </p:nvSpPr>
        <p:spPr>
          <a:xfrm>
            <a:off x="3857625" y="2786063"/>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59" name="Прямоугольник 158"/>
          <p:cNvSpPr/>
          <p:nvPr/>
        </p:nvSpPr>
        <p:spPr>
          <a:xfrm>
            <a:off x="4214813" y="27860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0" name="Прямоугольник 159"/>
          <p:cNvSpPr/>
          <p:nvPr/>
        </p:nvSpPr>
        <p:spPr>
          <a:xfrm>
            <a:off x="4572000" y="2786063"/>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1" name="Прямоугольник 160"/>
          <p:cNvSpPr/>
          <p:nvPr/>
        </p:nvSpPr>
        <p:spPr>
          <a:xfrm>
            <a:off x="4929188" y="27860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2" name="Прямоугольник 161"/>
          <p:cNvSpPr/>
          <p:nvPr/>
        </p:nvSpPr>
        <p:spPr>
          <a:xfrm>
            <a:off x="6929438" y="1928813"/>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15</a:t>
            </a:r>
          </a:p>
        </p:txBody>
      </p:sp>
      <p:sp>
        <p:nvSpPr>
          <p:cNvPr id="163" name="Прямоугольник 162"/>
          <p:cNvSpPr/>
          <p:nvPr/>
        </p:nvSpPr>
        <p:spPr>
          <a:xfrm>
            <a:off x="7072313" y="27860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4" name="Прямоугольник 163"/>
          <p:cNvSpPr/>
          <p:nvPr/>
        </p:nvSpPr>
        <p:spPr>
          <a:xfrm>
            <a:off x="7072313" y="314325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5" name="Прямоугольник 164"/>
          <p:cNvSpPr/>
          <p:nvPr/>
        </p:nvSpPr>
        <p:spPr>
          <a:xfrm>
            <a:off x="7072313" y="3500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6" name="Прямоугольник 165"/>
          <p:cNvSpPr/>
          <p:nvPr/>
        </p:nvSpPr>
        <p:spPr>
          <a:xfrm>
            <a:off x="7429500" y="3143250"/>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7" name="Прямоугольник 166"/>
          <p:cNvSpPr/>
          <p:nvPr/>
        </p:nvSpPr>
        <p:spPr>
          <a:xfrm>
            <a:off x="6715125" y="314325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8" name="Прямоугольник 167"/>
          <p:cNvSpPr/>
          <p:nvPr/>
        </p:nvSpPr>
        <p:spPr>
          <a:xfrm>
            <a:off x="6286500" y="3143250"/>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14</a:t>
            </a:r>
          </a:p>
        </p:txBody>
      </p:sp>
      <p:sp>
        <p:nvSpPr>
          <p:cNvPr id="169" name="Прямоугольник 168"/>
          <p:cNvSpPr/>
          <p:nvPr/>
        </p:nvSpPr>
        <p:spPr>
          <a:xfrm>
            <a:off x="3071813" y="4643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25</a:t>
            </a:r>
          </a:p>
        </p:txBody>
      </p:sp>
      <p:sp>
        <p:nvSpPr>
          <p:cNvPr id="170" name="Прямоугольник 169"/>
          <p:cNvSpPr/>
          <p:nvPr/>
        </p:nvSpPr>
        <p:spPr>
          <a:xfrm>
            <a:off x="3857625" y="4643438"/>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1" name="Прямоугольник 170"/>
          <p:cNvSpPr/>
          <p:nvPr/>
        </p:nvSpPr>
        <p:spPr>
          <a:xfrm>
            <a:off x="4214813" y="4643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27</a:t>
            </a:r>
          </a:p>
        </p:txBody>
      </p:sp>
      <p:sp>
        <p:nvSpPr>
          <p:cNvPr id="172" name="Прямоугольник 171"/>
          <p:cNvSpPr/>
          <p:nvPr/>
        </p:nvSpPr>
        <p:spPr>
          <a:xfrm>
            <a:off x="2714625" y="421481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3" name="Прямоугольник 172"/>
          <p:cNvSpPr/>
          <p:nvPr/>
        </p:nvSpPr>
        <p:spPr>
          <a:xfrm>
            <a:off x="2714625" y="3857625"/>
            <a:ext cx="500063"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20</a:t>
            </a:r>
          </a:p>
        </p:txBody>
      </p:sp>
      <p:sp>
        <p:nvSpPr>
          <p:cNvPr id="174" name="Прямоугольник 173"/>
          <p:cNvSpPr/>
          <p:nvPr/>
        </p:nvSpPr>
        <p:spPr>
          <a:xfrm>
            <a:off x="3071813" y="3857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5" name="Прямоугольник 174"/>
          <p:cNvSpPr/>
          <p:nvPr/>
        </p:nvSpPr>
        <p:spPr>
          <a:xfrm>
            <a:off x="3857625" y="385762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6" name="Прямоугольник 175"/>
          <p:cNvSpPr/>
          <p:nvPr/>
        </p:nvSpPr>
        <p:spPr>
          <a:xfrm>
            <a:off x="4214813" y="3857625"/>
            <a:ext cx="285750"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7" name="Прямоугольник 176"/>
          <p:cNvSpPr/>
          <p:nvPr/>
        </p:nvSpPr>
        <p:spPr>
          <a:xfrm>
            <a:off x="4500563" y="385762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8" name="Прямоугольник 177"/>
          <p:cNvSpPr/>
          <p:nvPr/>
        </p:nvSpPr>
        <p:spPr>
          <a:xfrm>
            <a:off x="4857750" y="385762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79" name="Прямоугольник 178"/>
          <p:cNvSpPr/>
          <p:nvPr/>
        </p:nvSpPr>
        <p:spPr>
          <a:xfrm>
            <a:off x="5072063" y="385762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1" name="Прямоугольник 180"/>
          <p:cNvSpPr/>
          <p:nvPr/>
        </p:nvSpPr>
        <p:spPr>
          <a:xfrm>
            <a:off x="5857875" y="385762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2" name="Прямоугольник 181"/>
          <p:cNvSpPr/>
          <p:nvPr/>
        </p:nvSpPr>
        <p:spPr>
          <a:xfrm>
            <a:off x="6215063" y="3857625"/>
            <a:ext cx="285750"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3" name="Прямоугольник 182"/>
          <p:cNvSpPr/>
          <p:nvPr/>
        </p:nvSpPr>
        <p:spPr>
          <a:xfrm>
            <a:off x="3071813" y="350043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16</a:t>
            </a:r>
          </a:p>
        </p:txBody>
      </p:sp>
      <p:sp>
        <p:nvSpPr>
          <p:cNvPr id="184" name="Прямоугольник 183"/>
          <p:cNvSpPr/>
          <p:nvPr/>
        </p:nvSpPr>
        <p:spPr>
          <a:xfrm>
            <a:off x="3857625" y="350043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5" name="Прямоугольник 184"/>
          <p:cNvSpPr/>
          <p:nvPr/>
        </p:nvSpPr>
        <p:spPr>
          <a:xfrm>
            <a:off x="4214813" y="3500438"/>
            <a:ext cx="285750"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6" name="Прямоугольник 185"/>
          <p:cNvSpPr/>
          <p:nvPr/>
        </p:nvSpPr>
        <p:spPr>
          <a:xfrm>
            <a:off x="4500563" y="350043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7" name="Прямоугольник 186"/>
          <p:cNvSpPr/>
          <p:nvPr/>
        </p:nvSpPr>
        <p:spPr>
          <a:xfrm>
            <a:off x="3071813" y="5072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8" name="Прямоугольник 187"/>
          <p:cNvSpPr/>
          <p:nvPr/>
        </p:nvSpPr>
        <p:spPr>
          <a:xfrm>
            <a:off x="3071813" y="550068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89" name="Прямоугольник 188"/>
          <p:cNvSpPr/>
          <p:nvPr/>
        </p:nvSpPr>
        <p:spPr>
          <a:xfrm>
            <a:off x="3071813" y="5857875"/>
            <a:ext cx="428625"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0" name="Прямоугольник 189"/>
          <p:cNvSpPr/>
          <p:nvPr/>
        </p:nvSpPr>
        <p:spPr>
          <a:xfrm>
            <a:off x="4214813" y="5072063"/>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1" name="Прямоугольник 190"/>
          <p:cNvSpPr/>
          <p:nvPr/>
        </p:nvSpPr>
        <p:spPr>
          <a:xfrm>
            <a:off x="4214813" y="5429250"/>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2" name="Прямоугольник 191"/>
          <p:cNvSpPr/>
          <p:nvPr/>
        </p:nvSpPr>
        <p:spPr>
          <a:xfrm>
            <a:off x="4214813" y="5786438"/>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3" name="Прямоугольник 192"/>
          <p:cNvSpPr/>
          <p:nvPr/>
        </p:nvSpPr>
        <p:spPr>
          <a:xfrm>
            <a:off x="4214813" y="6215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4" name="Прямоугольник 193"/>
          <p:cNvSpPr/>
          <p:nvPr/>
        </p:nvSpPr>
        <p:spPr>
          <a:xfrm>
            <a:off x="3786188" y="5786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32</a:t>
            </a:r>
          </a:p>
        </p:txBody>
      </p:sp>
      <p:sp>
        <p:nvSpPr>
          <p:cNvPr id="195" name="Прямоугольник 194"/>
          <p:cNvSpPr/>
          <p:nvPr/>
        </p:nvSpPr>
        <p:spPr>
          <a:xfrm>
            <a:off x="4643438" y="5786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6" name="Прямоугольник 195"/>
          <p:cNvSpPr/>
          <p:nvPr/>
        </p:nvSpPr>
        <p:spPr>
          <a:xfrm>
            <a:off x="5000625" y="5786438"/>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7" name="Прямоугольник 196"/>
          <p:cNvSpPr/>
          <p:nvPr/>
        </p:nvSpPr>
        <p:spPr>
          <a:xfrm>
            <a:off x="5357813" y="5786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8" name="Прямоугольник 197"/>
          <p:cNvSpPr/>
          <p:nvPr/>
        </p:nvSpPr>
        <p:spPr>
          <a:xfrm>
            <a:off x="5643563" y="5786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9" name="Прямоугольник 198"/>
          <p:cNvSpPr/>
          <p:nvPr/>
        </p:nvSpPr>
        <p:spPr>
          <a:xfrm>
            <a:off x="6000750" y="5786438"/>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1" name="Прямоугольник 200"/>
          <p:cNvSpPr/>
          <p:nvPr/>
        </p:nvSpPr>
        <p:spPr>
          <a:xfrm>
            <a:off x="3786188" y="6215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34</a:t>
            </a:r>
          </a:p>
        </p:txBody>
      </p:sp>
      <p:sp>
        <p:nvSpPr>
          <p:cNvPr id="202" name="Прямоугольник 201"/>
          <p:cNvSpPr/>
          <p:nvPr/>
        </p:nvSpPr>
        <p:spPr>
          <a:xfrm>
            <a:off x="4643438" y="6215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3" name="Прямоугольник 202"/>
          <p:cNvSpPr/>
          <p:nvPr/>
        </p:nvSpPr>
        <p:spPr>
          <a:xfrm>
            <a:off x="5000625" y="621506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4" name="Прямоугольник 203"/>
          <p:cNvSpPr/>
          <p:nvPr/>
        </p:nvSpPr>
        <p:spPr>
          <a:xfrm>
            <a:off x="5357813" y="6215063"/>
            <a:ext cx="2857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5" name="Прямоугольник 204"/>
          <p:cNvSpPr/>
          <p:nvPr/>
        </p:nvSpPr>
        <p:spPr>
          <a:xfrm>
            <a:off x="5643563" y="621506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6" name="Прямоугольник 205"/>
          <p:cNvSpPr/>
          <p:nvPr/>
        </p:nvSpPr>
        <p:spPr>
          <a:xfrm>
            <a:off x="5429250" y="350043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7" name="Прямоугольник 206"/>
          <p:cNvSpPr/>
          <p:nvPr/>
        </p:nvSpPr>
        <p:spPr>
          <a:xfrm>
            <a:off x="5429250" y="3143250"/>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19</a:t>
            </a:r>
          </a:p>
        </p:txBody>
      </p:sp>
      <p:sp>
        <p:nvSpPr>
          <p:cNvPr id="210" name="Прямоугольник 209"/>
          <p:cNvSpPr/>
          <p:nvPr/>
        </p:nvSpPr>
        <p:spPr>
          <a:xfrm>
            <a:off x="5643563" y="500062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1" name="Прямоугольник 210"/>
          <p:cNvSpPr/>
          <p:nvPr/>
        </p:nvSpPr>
        <p:spPr>
          <a:xfrm>
            <a:off x="5076825" y="422116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a:solidFill>
                  <a:srgbClr val="FFFFFF"/>
                </a:solidFill>
              </a:rPr>
              <a:t>22</a:t>
            </a:r>
          </a:p>
        </p:txBody>
      </p:sp>
      <p:sp>
        <p:nvSpPr>
          <p:cNvPr id="212" name="Прямоугольник 211"/>
          <p:cNvSpPr/>
          <p:nvPr/>
        </p:nvSpPr>
        <p:spPr>
          <a:xfrm>
            <a:off x="5857875" y="421481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3" name="Прямоугольник 212"/>
          <p:cNvSpPr/>
          <p:nvPr/>
        </p:nvSpPr>
        <p:spPr>
          <a:xfrm>
            <a:off x="6215063" y="4214813"/>
            <a:ext cx="2857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4" name="Прямоугольник 213"/>
          <p:cNvSpPr/>
          <p:nvPr/>
        </p:nvSpPr>
        <p:spPr>
          <a:xfrm>
            <a:off x="6500813" y="4214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5" name="Прямоугольник 214"/>
          <p:cNvSpPr/>
          <p:nvPr/>
        </p:nvSpPr>
        <p:spPr>
          <a:xfrm>
            <a:off x="6858000" y="4214813"/>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6" name="Прямоугольник 215"/>
          <p:cNvSpPr/>
          <p:nvPr/>
        </p:nvSpPr>
        <p:spPr>
          <a:xfrm>
            <a:off x="7215188" y="4214813"/>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7" name="Прямоугольник 216"/>
          <p:cNvSpPr/>
          <p:nvPr/>
        </p:nvSpPr>
        <p:spPr>
          <a:xfrm>
            <a:off x="5357813" y="5000625"/>
            <a:ext cx="285750"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8" name="Прямоугольник 217"/>
          <p:cNvSpPr/>
          <p:nvPr/>
        </p:nvSpPr>
        <p:spPr>
          <a:xfrm>
            <a:off x="4929188" y="5000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26</a:t>
            </a:r>
          </a:p>
        </p:txBody>
      </p:sp>
      <p:sp>
        <p:nvSpPr>
          <p:cNvPr id="220" name="Прямоугольник 219"/>
          <p:cNvSpPr/>
          <p:nvPr/>
        </p:nvSpPr>
        <p:spPr>
          <a:xfrm>
            <a:off x="6000750" y="500062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21" name="Прямоугольник 220"/>
          <p:cNvSpPr/>
          <p:nvPr/>
        </p:nvSpPr>
        <p:spPr>
          <a:xfrm>
            <a:off x="6715125" y="5000625"/>
            <a:ext cx="500063"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22" name="Прямоугольник 221"/>
          <p:cNvSpPr/>
          <p:nvPr/>
        </p:nvSpPr>
        <p:spPr>
          <a:xfrm>
            <a:off x="6357938" y="5000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24" name="Прямоугольник 223"/>
          <p:cNvSpPr/>
          <p:nvPr/>
        </p:nvSpPr>
        <p:spPr>
          <a:xfrm>
            <a:off x="6000750" y="5357813"/>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28</a:t>
            </a:r>
          </a:p>
        </p:txBody>
      </p:sp>
      <p:sp>
        <p:nvSpPr>
          <p:cNvPr id="225" name="Прямоугольник 224"/>
          <p:cNvSpPr/>
          <p:nvPr/>
        </p:nvSpPr>
        <p:spPr>
          <a:xfrm>
            <a:off x="6357938" y="5357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0" name="Прямоугольник 229"/>
          <p:cNvSpPr/>
          <p:nvPr/>
        </p:nvSpPr>
        <p:spPr>
          <a:xfrm>
            <a:off x="3500438" y="1428750"/>
            <a:ext cx="357187"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3" name="Прямоугольник 232"/>
          <p:cNvSpPr/>
          <p:nvPr/>
        </p:nvSpPr>
        <p:spPr>
          <a:xfrm>
            <a:off x="7215188" y="5000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a:solidFill>
                  <a:srgbClr val="FFFFFF"/>
                </a:solidFill>
              </a:rPr>
              <a:t>29</a:t>
            </a:r>
          </a:p>
        </p:txBody>
      </p:sp>
      <p:sp>
        <p:nvSpPr>
          <p:cNvPr id="234" name="Прямоугольник 233"/>
          <p:cNvSpPr/>
          <p:nvPr/>
        </p:nvSpPr>
        <p:spPr>
          <a:xfrm>
            <a:off x="6357938" y="5786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5" name="Прямоугольник 234"/>
          <p:cNvSpPr/>
          <p:nvPr/>
        </p:nvSpPr>
        <p:spPr>
          <a:xfrm>
            <a:off x="6786563" y="5357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6" name="Прямоугольник 235"/>
          <p:cNvSpPr/>
          <p:nvPr/>
        </p:nvSpPr>
        <p:spPr>
          <a:xfrm>
            <a:off x="7215188" y="5357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7" name="Прямоугольник 236"/>
          <p:cNvSpPr/>
          <p:nvPr/>
        </p:nvSpPr>
        <p:spPr>
          <a:xfrm>
            <a:off x="7643813" y="5357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8" name="Прямоугольник 237"/>
          <p:cNvSpPr/>
          <p:nvPr/>
        </p:nvSpPr>
        <p:spPr>
          <a:xfrm>
            <a:off x="7215188" y="5786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9" name="Прямоугольник 238"/>
          <p:cNvSpPr/>
          <p:nvPr/>
        </p:nvSpPr>
        <p:spPr>
          <a:xfrm>
            <a:off x="7215188" y="6215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0" name="Прямоугольник 239"/>
          <p:cNvSpPr/>
          <p:nvPr/>
        </p:nvSpPr>
        <p:spPr>
          <a:xfrm>
            <a:off x="2071688" y="6357938"/>
            <a:ext cx="428625"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1" name="Прямоугольник 240"/>
          <p:cNvSpPr/>
          <p:nvPr/>
        </p:nvSpPr>
        <p:spPr>
          <a:xfrm>
            <a:off x="5429250" y="4214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2" name="Прямоугольник 241"/>
          <p:cNvSpPr/>
          <p:nvPr/>
        </p:nvSpPr>
        <p:spPr>
          <a:xfrm>
            <a:off x="5429250" y="3857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37"/>
          </a:xfrm>
        </p:spPr>
        <p:txBody>
          <a:bodyPr rtlCol="0">
            <a:normAutofit fontScale="90000"/>
          </a:bodyPr>
          <a:lstStyle/>
          <a:p>
            <a:pPr eaLnBrk="1" fontAlgn="auto" hangingPunct="1">
              <a:spcAft>
                <a:spcPts val="0"/>
              </a:spcAft>
              <a:defRPr/>
            </a:pPr>
            <a:endParaRPr lang="ru-RU" dirty="0"/>
          </a:p>
        </p:txBody>
      </p:sp>
      <p:sp>
        <p:nvSpPr>
          <p:cNvPr id="3" name="Содержимое 2"/>
          <p:cNvSpPr>
            <a:spLocks noGrp="1"/>
          </p:cNvSpPr>
          <p:nvPr>
            <p:ph idx="1"/>
          </p:nvPr>
        </p:nvSpPr>
        <p:spPr>
          <a:xfrm>
            <a:off x="457200" y="857250"/>
            <a:ext cx="8229600" cy="5715000"/>
          </a:xfrm>
        </p:spPr>
        <p:txBody>
          <a:bodyPr rtlCol="0">
            <a:normAutofit fontScale="32500" lnSpcReduction="20000"/>
          </a:bodyPr>
          <a:lstStyle/>
          <a:p>
            <a:pPr eaLnBrk="1" fontAlgn="auto" hangingPunct="1">
              <a:spcAft>
                <a:spcPts val="0"/>
              </a:spcAft>
              <a:buFont typeface="Arial" pitchFamily="34" charset="0"/>
              <a:buChar char="•"/>
              <a:defRPr/>
            </a:pPr>
            <a:r>
              <a:rPr lang="ru-RU" sz="3400" b="1" i="1" dirty="0" smtClean="0"/>
              <a:t>По горизонтали:</a:t>
            </a:r>
            <a:endParaRPr lang="ru-RU" sz="3400" dirty="0" smtClean="0"/>
          </a:p>
          <a:p>
            <a:pPr eaLnBrk="1" fontAlgn="auto" hangingPunct="1">
              <a:spcAft>
                <a:spcPts val="0"/>
              </a:spcAft>
              <a:buFont typeface="Arial" pitchFamily="34" charset="0"/>
              <a:buChar char="•"/>
              <a:defRPr/>
            </a:pPr>
            <a:r>
              <a:rPr lang="ru-RU" sz="3400" dirty="0" smtClean="0"/>
              <a:t>1.  Место соединения  русских  армий Барклая де Толли и Багратиона  3 августа 1812 года.</a:t>
            </a:r>
          </a:p>
          <a:p>
            <a:pPr eaLnBrk="1" fontAlgn="auto" hangingPunct="1">
              <a:spcAft>
                <a:spcPts val="0"/>
              </a:spcAft>
              <a:buFont typeface="Arial" pitchFamily="34" charset="0"/>
              <a:buChar char="•"/>
              <a:defRPr/>
            </a:pPr>
            <a:r>
              <a:rPr lang="ru-RU" sz="3400" dirty="0" smtClean="0"/>
              <a:t>2.  В 1812 г. эта женщина была произведена в поручики; участвовала в войне с французами, дралась под Смоленском, состояла ординарцем при Кутузове, была ранена. В 1816 г. вышла в отставку с чином штабс-ротмистра и правом носить мундир. 3.  Место   проведения военного совета в сентябре 1812 г. под Москвой,  </a:t>
            </a:r>
            <a:r>
              <a:rPr lang="ru-RU" sz="3400" dirty="0" err="1" smtClean="0"/>
              <a:t>гдеКутузов</a:t>
            </a:r>
            <a:r>
              <a:rPr lang="ru-RU" sz="3400" dirty="0" smtClean="0"/>
              <a:t> поставил вопрос: дать ли под стенами древней столицы еще одно сражение или отступить без боя?  Кутузов принимает решение об отступлении.5.   Место, где состоялось главное сражение войны  1812г.  6. В  бою у деревни </a:t>
            </a:r>
            <a:r>
              <a:rPr lang="ru-RU" sz="3400" dirty="0" err="1" smtClean="0"/>
              <a:t>Салтановки</a:t>
            </a:r>
            <a:r>
              <a:rPr lang="ru-RU" sz="3400" dirty="0" smtClean="0"/>
              <a:t> под Могилевом, чтобы воодушевить солдат, он вывел в атаку своих юных сыновей.  Командир русской батареи на Бородинском  поле. 7. Нарезной  карабин. 9. Город, в  котором  планировали  встретиться  русские  армии,  чтобы  дать бой французам. Здесь произошло сражение 1-й Западной армии. 11. Разновидность рубящего, иногда рубяще-колющего оружия с изогнутым клинком, которое использовала русская легкая кавалерия – гусары и уланы.  12.  Город, в  котором есть предприятие – одно из старшейших в России, ставшее основным поставщиком оружия в период наполеоновских войн.  14. Выдающийся русский художник-баталист, наибольшую известность которому принесли три панорамы, лучшей из которых он считал “Бородино”. 16. Холодное оружие, которым  были  вооружены  кавалеристы (кирасиры и драгуны). 18. Солдат лёгкой кавалерии, над вооружением которой были пики. 20. Дивизия этого генерала в ходе Бородинского сражения мужественно обороняла </a:t>
            </a:r>
            <a:r>
              <a:rPr lang="ru-RU" sz="3400" dirty="0" err="1" smtClean="0"/>
              <a:t>Багратионовы</a:t>
            </a:r>
            <a:r>
              <a:rPr lang="ru-RU" sz="3400" dirty="0" smtClean="0"/>
              <a:t> флеши, потеряв две трети своего состава. 22.  За бой при этом уездном городе Кутузов получил титул “Светлейшего князя”.</a:t>
            </a:r>
          </a:p>
          <a:p>
            <a:pPr eaLnBrk="1" fontAlgn="auto" hangingPunct="1">
              <a:spcAft>
                <a:spcPts val="0"/>
              </a:spcAft>
              <a:buFont typeface="Arial" pitchFamily="34" charset="0"/>
              <a:buChar char="•"/>
              <a:defRPr/>
            </a:pPr>
            <a:r>
              <a:rPr lang="ru-RU" sz="3400" dirty="0" smtClean="0"/>
              <a:t>24.  Бородино называют “Битвой гигантов”. Какое сражение называют “Битвой народов”? 26.  Полководец, командующий русской армией  он дважды получил смертельные раны в голову, но выжил. Прожил после ранения еще 20 лет и свои главные военные подвиги совершил на склоне лет. 28.  Головной убор, высотой около 17см,  представляющий собой фетровый усеченный конус. К верху он расширялся. Его верхняя плоскость обтягивалась черной кожей так, что по верхнему краю боковой поверхности  образовывался бортик шириной в дюйм.  30.  Герой Отечественной войны 1812 г., генерал от кавалерии родился 16(28) апреля 1773 г., из древнего небогатого дворянского рода. 32.  Цветная тканевая накидка, </a:t>
            </a:r>
            <a:r>
              <a:rPr lang="ru-RU" sz="3400" dirty="0" err="1" smtClean="0"/>
              <a:t>набрасывемая</a:t>
            </a:r>
            <a:r>
              <a:rPr lang="ru-RU" sz="3400" dirty="0" smtClean="0"/>
              <a:t> поверх седла, является декоративным элементом парадного убранства коня. 34.  Национальность Багратиона. </a:t>
            </a:r>
          </a:p>
          <a:p>
            <a:pPr eaLnBrk="1" fontAlgn="auto" hangingPunct="1">
              <a:spcAft>
                <a:spcPts val="0"/>
              </a:spcAft>
              <a:buFont typeface="Arial" pitchFamily="34" charset="0"/>
              <a:buChar char="•"/>
              <a:defRPr/>
            </a:pPr>
            <a:r>
              <a:rPr lang="ru-RU" sz="3400" dirty="0" smtClean="0"/>
              <a:t> </a:t>
            </a:r>
          </a:p>
          <a:p>
            <a:pPr eaLnBrk="1" fontAlgn="auto" hangingPunct="1">
              <a:spcAft>
                <a:spcPts val="0"/>
              </a:spcAft>
              <a:buFont typeface="Arial" pitchFamily="34" charset="0"/>
              <a:buChar char="•"/>
              <a:defRPr/>
            </a:pPr>
            <a:r>
              <a:rPr lang="ru-RU" sz="3400" b="1" i="1" dirty="0" smtClean="0"/>
              <a:t>По вертикали:</a:t>
            </a:r>
            <a:endParaRPr lang="ru-RU" sz="3400" dirty="0" smtClean="0"/>
          </a:p>
          <a:p>
            <a:pPr eaLnBrk="1" fontAlgn="auto" hangingPunct="1">
              <a:spcAft>
                <a:spcPts val="0"/>
              </a:spcAft>
              <a:buFont typeface="Arial" pitchFamily="34" charset="0"/>
              <a:buChar char="•"/>
              <a:defRPr/>
            </a:pPr>
            <a:r>
              <a:rPr lang="ru-RU" sz="3400" dirty="0" smtClean="0"/>
              <a:t>2.  Лидер партизанского движения, поэт, гусар, герой войны 1812 года, закончивший  свой</a:t>
            </a:r>
            <a:r>
              <a:rPr lang="ru-RU" sz="3400" b="1" dirty="0" smtClean="0"/>
              <a:t> </a:t>
            </a:r>
            <a:r>
              <a:rPr lang="ru-RU" sz="3400" dirty="0" smtClean="0"/>
              <a:t>путь  в селе Верхняя Маза </a:t>
            </a:r>
            <a:r>
              <a:rPr lang="ru-RU" sz="3400" dirty="0" err="1" smtClean="0"/>
              <a:t>Сызранского</a:t>
            </a:r>
            <a:r>
              <a:rPr lang="ru-RU" sz="3400" dirty="0" smtClean="0"/>
              <a:t> уезда </a:t>
            </a:r>
            <a:r>
              <a:rPr lang="ru-RU" sz="3400" dirty="0" err="1" smtClean="0"/>
              <a:t>Симбирской</a:t>
            </a:r>
            <a:r>
              <a:rPr lang="ru-RU" sz="3400" dirty="0" smtClean="0"/>
              <a:t> губернии. 4. Город, у которого встретились передовые части двух армий. Перед Наполеоном встал вопрос: давать ли генеральское сражение, или отступать на Смоленск? Он решил не искушать судьбу и дал приказ отступать. 8. Броня, латы, представляющие собой две металлические пластины, закреплённые   ремнями. 10. Женщина, герой отечественной войны 1812 года. Во время французского нашествия  она организовала в </a:t>
            </a:r>
            <a:r>
              <a:rPr lang="ru-RU" sz="3400" dirty="0" err="1" smtClean="0"/>
              <a:t>Сычёвском</a:t>
            </a:r>
            <a:r>
              <a:rPr lang="ru-RU" sz="3400" dirty="0" smtClean="0"/>
              <a:t> уезде Смоленской губернии партизанский отряд из подростков и женщин. 13. Название карабина  французской кавалерии, который представлял собой укороченный варианты ружья.</a:t>
            </a:r>
          </a:p>
          <a:p>
            <a:pPr eaLnBrk="1" fontAlgn="auto" hangingPunct="1">
              <a:spcAft>
                <a:spcPts val="0"/>
              </a:spcAft>
              <a:buFont typeface="Arial" pitchFamily="34" charset="0"/>
              <a:buChar char="•"/>
              <a:defRPr/>
            </a:pPr>
            <a:r>
              <a:rPr lang="ru-RU" sz="3400" dirty="0" smtClean="0"/>
              <a:t>15.  Место ссылки Наполеона, откуда он успешно сбежал и за 20 дней без единого выстрела вернул себе империю. 17. Открытое полевое укрепление, где Багратион получил смертельное ранение. 19. Новобранец, необученный солдат. 20. Железный маршал Наполеона, вышедший из простонародья. 21. Земляное укрепление.  23. Полководец, которого  называли «</a:t>
            </a:r>
            <a:r>
              <a:rPr lang="ru-RU" sz="3400" dirty="0" err="1" smtClean="0"/>
              <a:t>вихрь-атаманом</a:t>
            </a:r>
            <a:r>
              <a:rPr lang="ru-RU" sz="3400" dirty="0" smtClean="0"/>
              <a:t>». 25. Холодное оружие, одно из вооружений гусар и уланов. 27. Солдат лёгкой кавалерии.  29. Город, в котором  в октябре 1814 г.  открылся конгресс представителей всех европейских государств, которому предстояло перекроить политическую карту Европы.</a:t>
            </a:r>
          </a:p>
          <a:p>
            <a:pPr eaLnBrk="1" fontAlgn="auto" hangingPunct="1">
              <a:spcAft>
                <a:spcPts val="0"/>
              </a:spcAft>
              <a:buFont typeface="Arial" pitchFamily="34" charset="0"/>
              <a:buChar char="•"/>
              <a:defRPr/>
            </a:pPr>
            <a:r>
              <a:rPr lang="ru-RU" sz="3400" dirty="0" smtClean="0"/>
              <a:t> </a:t>
            </a:r>
          </a:p>
          <a:p>
            <a:pPr eaLnBrk="1" fontAlgn="auto" hangingPunct="1">
              <a:spcAft>
                <a:spcPts val="0"/>
              </a:spcAft>
              <a:buFont typeface="Arial" pitchFamily="34" charset="0"/>
              <a:buChar char="•"/>
              <a:defRPr/>
            </a:pPr>
            <a:endParaRPr lang="ru-RU" dirty="0"/>
          </a:p>
        </p:txBody>
      </p:sp>
      <p:pic>
        <p:nvPicPr>
          <p:cNvPr id="15363" name="Picture 2" descr="C:\Documents and Settings\UserXP\Рабочий стол\фоны для визиток\467554433.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5364" name="Rectangle 6"/>
          <p:cNvSpPr>
            <a:spLocks noChangeArrowheads="1"/>
          </p:cNvSpPr>
          <p:nvPr/>
        </p:nvSpPr>
        <p:spPr bwMode="auto">
          <a:xfrm>
            <a:off x="0" y="-336550"/>
            <a:ext cx="11644313" cy="6604000"/>
          </a:xfrm>
          <a:prstGeom prst="rect">
            <a:avLst/>
          </a:prstGeom>
          <a:noFill/>
          <a:ln w="9525">
            <a:noFill/>
            <a:miter lim="800000"/>
            <a:headEnd/>
            <a:tailEnd/>
          </a:ln>
        </p:spPr>
        <p:txBody>
          <a:bodyPr anchor="ctr">
            <a:spAutoFit/>
          </a:bodyPr>
          <a:lstStyle/>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r>
              <a:rPr lang="ru-RU" sz="1200" b="1" i="1">
                <a:cs typeface="Times New Roman" pitchFamily="18" charset="0"/>
              </a:rPr>
              <a:t>        </a:t>
            </a:r>
            <a:r>
              <a:rPr lang="ru-RU" sz="2000" b="1" i="1">
                <a:cs typeface="Times New Roman" pitchFamily="18" charset="0"/>
              </a:rPr>
              <a:t>По горизонтали:</a:t>
            </a:r>
            <a:endParaRPr lang="ru-RU" sz="2000"/>
          </a:p>
          <a:p>
            <a:pPr eaLnBrk="0" hangingPunct="0"/>
            <a:r>
              <a:rPr lang="ru-RU" sz="1200">
                <a:cs typeface="Times New Roman" pitchFamily="18" charset="0"/>
              </a:rPr>
              <a:t>  1.  Место соединения  русских  армий Барклая де Толли и Багратиона  3 августа 1812 года.</a:t>
            </a:r>
            <a:endParaRPr lang="ru-RU" sz="800"/>
          </a:p>
          <a:p>
            <a:pPr eaLnBrk="0" hangingPunct="0"/>
            <a:r>
              <a:rPr lang="ru-RU" sz="1200">
                <a:cs typeface="Times New Roman" pitchFamily="18" charset="0"/>
              </a:rPr>
              <a:t>  2.  В 1812 г. эта женщина была произведена в поручики; участвовала в войне с французами, </a:t>
            </a:r>
          </a:p>
          <a:p>
            <a:pPr eaLnBrk="0" hangingPunct="0"/>
            <a:r>
              <a:rPr lang="ru-RU" sz="1200">
                <a:cs typeface="Times New Roman" pitchFamily="18" charset="0"/>
              </a:rPr>
              <a:t>        дралась под Смоленском, состояла ординарцем при Кутузове, была ранена. В 1816 г. вышла в отставку с чином </a:t>
            </a:r>
          </a:p>
          <a:p>
            <a:pPr eaLnBrk="0" hangingPunct="0"/>
            <a:r>
              <a:rPr lang="ru-RU" sz="1200">
                <a:cs typeface="Times New Roman" pitchFamily="18" charset="0"/>
              </a:rPr>
              <a:t>        штабс-ротмистра и правом носить мундир. </a:t>
            </a:r>
          </a:p>
          <a:p>
            <a:pPr eaLnBrk="0" hangingPunct="0"/>
            <a:r>
              <a:rPr lang="ru-RU" sz="1200">
                <a:cs typeface="Times New Roman" pitchFamily="18" charset="0"/>
              </a:rPr>
              <a:t>  3.   Место   проведения военного совета в сентябре 1812 г. под Москвой,  где Кутузов поставил вопрос: </a:t>
            </a:r>
          </a:p>
          <a:p>
            <a:pPr eaLnBrk="0" hangingPunct="0"/>
            <a:r>
              <a:rPr lang="ru-RU" sz="1200">
                <a:cs typeface="Times New Roman" pitchFamily="18" charset="0"/>
              </a:rPr>
              <a:t>        дать ли под стенами древней столицы еще одно сражение или отступить без боя?  </a:t>
            </a:r>
          </a:p>
          <a:p>
            <a:pPr eaLnBrk="0" hangingPunct="0"/>
            <a:r>
              <a:rPr lang="ru-RU" sz="1200">
                <a:cs typeface="Times New Roman" pitchFamily="18" charset="0"/>
              </a:rPr>
              <a:t>        Кутузов принимает решение об отступлении.  5. Место, где состоялось главное сражение войны  1812г.  </a:t>
            </a:r>
          </a:p>
          <a:p>
            <a:pPr eaLnBrk="0" hangingPunct="0"/>
            <a:r>
              <a:rPr lang="ru-RU" sz="1200">
                <a:cs typeface="Times New Roman" pitchFamily="18" charset="0"/>
              </a:rPr>
              <a:t>  6.   В  бою у деревни Салтановки под Могилевом, чтобы воодушевить солдат, он вывел в атаку своих юных сыновей.  </a:t>
            </a:r>
          </a:p>
          <a:p>
            <a:pPr eaLnBrk="0" hangingPunct="0"/>
            <a:r>
              <a:rPr lang="ru-RU" sz="1200">
                <a:cs typeface="Times New Roman" pitchFamily="18" charset="0"/>
              </a:rPr>
              <a:t>        Командир русской батареи на Бородинском  поле. </a:t>
            </a:r>
          </a:p>
          <a:p>
            <a:pPr eaLnBrk="0" hangingPunct="0"/>
            <a:r>
              <a:rPr lang="ru-RU" sz="1200">
                <a:cs typeface="Times New Roman" pitchFamily="18" charset="0"/>
              </a:rPr>
              <a:t>  7.   Нарезной  карабин. </a:t>
            </a:r>
          </a:p>
          <a:p>
            <a:pPr eaLnBrk="0" hangingPunct="0"/>
            <a:r>
              <a:rPr lang="ru-RU" sz="1200">
                <a:cs typeface="Times New Roman" pitchFamily="18" charset="0"/>
              </a:rPr>
              <a:t>  9.   Город, в  котором  планировали  встретиться  русские  армии,  чтобы  дать бой французам.</a:t>
            </a:r>
          </a:p>
          <a:p>
            <a:pPr eaLnBrk="0" hangingPunct="0"/>
            <a:r>
              <a:rPr lang="ru-RU" sz="1200">
                <a:cs typeface="Times New Roman" pitchFamily="18" charset="0"/>
              </a:rPr>
              <a:t>        Здесь произошло сражение 1-й Западной армии.  11. Разновидность рубящего, иногда рубяще-колющего оружия с</a:t>
            </a:r>
          </a:p>
          <a:p>
            <a:pPr eaLnBrk="0" hangingPunct="0"/>
            <a:r>
              <a:rPr lang="ru-RU" sz="1200">
                <a:cs typeface="Times New Roman" pitchFamily="18" charset="0"/>
              </a:rPr>
              <a:t>        изогнутым клинком, которое использовала русская легкая кавалерия – гусары и уланы.   12. Город, в  котором есть </a:t>
            </a:r>
          </a:p>
          <a:p>
            <a:pPr eaLnBrk="0" hangingPunct="0"/>
            <a:r>
              <a:rPr lang="ru-RU" sz="1200">
                <a:cs typeface="Times New Roman" pitchFamily="18" charset="0"/>
              </a:rPr>
              <a:t>        предприятие – одно из старшейших в России, ставшее основным поставщиком оружия в период наполеоновских войн.  </a:t>
            </a:r>
          </a:p>
          <a:p>
            <a:pPr eaLnBrk="0" hangingPunct="0"/>
            <a:r>
              <a:rPr lang="ru-RU" sz="1200">
                <a:cs typeface="Times New Roman" pitchFamily="18" charset="0"/>
              </a:rPr>
              <a:t> 14.  Выдающийся русский художник-баталист, наибольшую известность которому принесли три панорамы, лучшей </a:t>
            </a:r>
          </a:p>
          <a:p>
            <a:pPr eaLnBrk="0" hangingPunct="0"/>
            <a:r>
              <a:rPr lang="ru-RU" sz="1200">
                <a:cs typeface="Times New Roman" pitchFamily="18" charset="0"/>
              </a:rPr>
              <a:t>        из которых он считал “Бородино”.  16. Холодное оружие, которым  были  вооружены  кавалеристы (кирасиры и драгуны). </a:t>
            </a:r>
          </a:p>
          <a:p>
            <a:pPr eaLnBrk="0" hangingPunct="0"/>
            <a:r>
              <a:rPr lang="ru-RU" sz="1200">
                <a:cs typeface="Times New Roman" pitchFamily="18" charset="0"/>
              </a:rPr>
              <a:t>  18. Солдат лёгкой кавалерии, над вооружением которой были пики.  20. Дивизия этого генерала в ходе Бородинского </a:t>
            </a:r>
          </a:p>
          <a:p>
            <a:pPr eaLnBrk="0" hangingPunct="0"/>
            <a:r>
              <a:rPr lang="ru-RU" sz="1200">
                <a:cs typeface="Times New Roman" pitchFamily="18" charset="0"/>
              </a:rPr>
              <a:t>        сражения мужественно обороняла Багратионовы флеши, потеряв две трети своего состава.  22. За бой при этом</a:t>
            </a:r>
          </a:p>
          <a:p>
            <a:pPr eaLnBrk="0" hangingPunct="0"/>
            <a:r>
              <a:rPr lang="ru-RU" sz="1200">
                <a:cs typeface="Times New Roman" pitchFamily="18" charset="0"/>
              </a:rPr>
              <a:t>        уездном городе Кутузов получил титул “Светлейшего князя”.</a:t>
            </a:r>
            <a:endParaRPr lang="ru-RU" sz="800"/>
          </a:p>
          <a:p>
            <a:pPr eaLnBrk="0" hangingPunct="0"/>
            <a:r>
              <a:rPr lang="ru-RU" sz="1200">
                <a:cs typeface="Times New Roman" pitchFamily="18" charset="0"/>
              </a:rPr>
              <a:t>  24.   Бородино называют “Битвой гигантов”. Какое сражение называют “Битвой народов”?</a:t>
            </a:r>
          </a:p>
          <a:p>
            <a:pPr eaLnBrk="0" hangingPunct="0"/>
            <a:r>
              <a:rPr lang="ru-RU" sz="1200">
                <a:cs typeface="Times New Roman" pitchFamily="18" charset="0"/>
              </a:rPr>
              <a:t>  26.  Полководец, командующий русской армией  он дважды получил смертельные раны в голову, но выжил. </a:t>
            </a:r>
          </a:p>
          <a:p>
            <a:pPr eaLnBrk="0" hangingPunct="0"/>
            <a:r>
              <a:rPr lang="ru-RU" sz="1200">
                <a:cs typeface="Times New Roman" pitchFamily="18" charset="0"/>
              </a:rPr>
              <a:t>         Прожил после ранения еще 20 лет и свои главные военные подвиги совершил на склоне лет. </a:t>
            </a:r>
          </a:p>
          <a:p>
            <a:pPr eaLnBrk="0" hangingPunct="0"/>
            <a:r>
              <a:rPr lang="ru-RU" sz="1200">
                <a:cs typeface="Times New Roman" pitchFamily="18" charset="0"/>
              </a:rPr>
              <a:t> 28.  Головной убор, высотой около 17см,  представляющий собой фетровый усеченный конус. К верху он расширялся. </a:t>
            </a:r>
          </a:p>
          <a:p>
            <a:pPr eaLnBrk="0" hangingPunct="0"/>
            <a:r>
              <a:rPr lang="ru-RU" sz="1200">
                <a:cs typeface="Times New Roman" pitchFamily="18" charset="0"/>
              </a:rPr>
              <a:t>        Его верхняя плоскость обтягивалась черной кожей так, что по верхнему краю боковой поверхности  образовывался </a:t>
            </a:r>
          </a:p>
          <a:p>
            <a:pPr eaLnBrk="0" hangingPunct="0"/>
            <a:r>
              <a:rPr lang="ru-RU" sz="1200">
                <a:cs typeface="Times New Roman" pitchFamily="18" charset="0"/>
              </a:rPr>
              <a:t>        бортик шириной в дюйм.  </a:t>
            </a:r>
          </a:p>
          <a:p>
            <a:pPr eaLnBrk="0" hangingPunct="0"/>
            <a:r>
              <a:rPr lang="ru-RU" sz="1200">
                <a:cs typeface="Times New Roman" pitchFamily="18" charset="0"/>
              </a:rPr>
              <a:t>  30.  Герой Отечественной войны 1812 г., генерал от кавалерии родился 16(28) апреля 1773 г., </a:t>
            </a:r>
          </a:p>
          <a:p>
            <a:pPr eaLnBrk="0" hangingPunct="0"/>
            <a:r>
              <a:rPr lang="ru-RU" sz="1200">
                <a:cs typeface="Times New Roman" pitchFamily="18" charset="0"/>
              </a:rPr>
              <a:t>         из древнего небогатого дворянского рода.</a:t>
            </a:r>
          </a:p>
          <a:p>
            <a:pPr eaLnBrk="0" hangingPunct="0"/>
            <a:r>
              <a:rPr lang="ru-RU" sz="1200">
                <a:cs typeface="Times New Roman" pitchFamily="18" charset="0"/>
              </a:rPr>
              <a:t> 32.  Цветная тканевая накидка, набрасываемая поверх седла, является декоративным элементом парадного убранства коня. </a:t>
            </a:r>
          </a:p>
          <a:p>
            <a:pPr eaLnBrk="0" hangingPunct="0"/>
            <a:r>
              <a:rPr lang="ru-RU" sz="1200">
                <a:cs typeface="Times New Roman" pitchFamily="18" charset="0"/>
              </a:rPr>
              <a:t> 34.  Национальность Багратиона. </a:t>
            </a:r>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p:txBody>
          <a:bodyPr/>
          <a:lstStyle/>
          <a:p>
            <a:pPr eaLnBrk="1" hangingPunct="1"/>
            <a:endParaRPr lang="ru-RU" smtClean="0"/>
          </a:p>
        </p:txBody>
      </p:sp>
      <p:sp>
        <p:nvSpPr>
          <p:cNvPr id="16386" name="Содержимое 2"/>
          <p:cNvSpPr>
            <a:spLocks noGrp="1"/>
          </p:cNvSpPr>
          <p:nvPr>
            <p:ph idx="1"/>
          </p:nvPr>
        </p:nvSpPr>
        <p:spPr>
          <a:xfrm>
            <a:off x="457200" y="285750"/>
            <a:ext cx="8229600" cy="5840413"/>
          </a:xfrm>
        </p:spPr>
        <p:txBody>
          <a:bodyPr/>
          <a:lstStyle/>
          <a:p>
            <a:pPr eaLnBrk="1" hangingPunct="1"/>
            <a:endParaRPr lang="ru-RU" smtClean="0"/>
          </a:p>
        </p:txBody>
      </p:sp>
      <p:pic>
        <p:nvPicPr>
          <p:cNvPr id="16387" name="Picture 2" descr="C:\Documents and Settings\UserXP\Рабочий стол\фоны для визиток\467554433.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6388" name="Rectangle 3"/>
          <p:cNvSpPr>
            <a:spLocks noChangeArrowheads="1"/>
          </p:cNvSpPr>
          <p:nvPr/>
        </p:nvSpPr>
        <p:spPr bwMode="auto">
          <a:xfrm>
            <a:off x="0" y="-2124075"/>
            <a:ext cx="8702675" cy="7426325"/>
          </a:xfrm>
          <a:prstGeom prst="rect">
            <a:avLst/>
          </a:prstGeom>
          <a:noFill/>
          <a:ln w="9525">
            <a:noFill/>
            <a:miter lim="800000"/>
            <a:headEnd/>
            <a:tailEnd/>
          </a:ln>
        </p:spPr>
        <p:txBody>
          <a:bodyPr anchor="ctr">
            <a:spAutoFit/>
          </a:bodyPr>
          <a:lstStyle/>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endParaRPr lang="ru-RU" sz="1200" b="1" i="1">
              <a:cs typeface="Times New Roman" pitchFamily="18" charset="0"/>
            </a:endParaRPr>
          </a:p>
          <a:p>
            <a:r>
              <a:rPr lang="ru-RU" sz="1600" b="1" i="1">
                <a:cs typeface="Times New Roman" pitchFamily="18" charset="0"/>
              </a:rPr>
              <a:t>   </a:t>
            </a:r>
            <a:r>
              <a:rPr lang="ru-RU" sz="2000" b="1" i="1">
                <a:cs typeface="Times New Roman" pitchFamily="18" charset="0"/>
              </a:rPr>
              <a:t>По вертикали:</a:t>
            </a:r>
            <a:endParaRPr lang="ru-RU" sz="2000" b="1" i="1"/>
          </a:p>
          <a:p>
            <a:pPr eaLnBrk="0" hangingPunct="0"/>
            <a:r>
              <a:rPr lang="ru-RU" sz="1200">
                <a:cs typeface="Times New Roman" pitchFamily="18" charset="0"/>
              </a:rPr>
              <a:t>   2. Лидер партизанского движения, поэт, гусар, герой войны 1812 года, закончивший  свой</a:t>
            </a:r>
            <a:r>
              <a:rPr lang="ru-RU" sz="1200" b="1">
                <a:cs typeface="Times New Roman" pitchFamily="18" charset="0"/>
              </a:rPr>
              <a:t> </a:t>
            </a:r>
            <a:r>
              <a:rPr lang="ru-RU" sz="1200">
                <a:cs typeface="Times New Roman" pitchFamily="18" charset="0"/>
              </a:rPr>
              <a:t>путь  в селе </a:t>
            </a:r>
          </a:p>
          <a:p>
            <a:pPr eaLnBrk="0" hangingPunct="0"/>
            <a:r>
              <a:rPr lang="ru-RU" sz="1200">
                <a:cs typeface="Times New Roman" pitchFamily="18" charset="0"/>
              </a:rPr>
              <a:t>       Верхняя Маза Сызранского уезда Симбирской губернии. </a:t>
            </a:r>
          </a:p>
          <a:p>
            <a:pPr eaLnBrk="0" hangingPunct="0"/>
            <a:r>
              <a:rPr lang="ru-RU" sz="1200">
                <a:cs typeface="Times New Roman" pitchFamily="18" charset="0"/>
              </a:rPr>
              <a:t>   4. Город, у которого встретились передовые части</a:t>
            </a:r>
          </a:p>
          <a:p>
            <a:pPr eaLnBrk="0" hangingPunct="0"/>
            <a:r>
              <a:rPr lang="ru-RU" sz="1200">
                <a:cs typeface="Times New Roman" pitchFamily="18" charset="0"/>
              </a:rPr>
              <a:t>       двух армий. Перед Наполеоном встал вопрос: давать ли генеральское сражение, или отступать на Смоленск? </a:t>
            </a:r>
          </a:p>
          <a:p>
            <a:pPr eaLnBrk="0" hangingPunct="0"/>
            <a:r>
              <a:rPr lang="ru-RU" sz="1200">
                <a:cs typeface="Times New Roman" pitchFamily="18" charset="0"/>
              </a:rPr>
              <a:t>      Он решил не искушать судьбу и дал приказ отступать.</a:t>
            </a:r>
          </a:p>
          <a:p>
            <a:pPr eaLnBrk="0" hangingPunct="0"/>
            <a:r>
              <a:rPr lang="ru-RU" sz="1200">
                <a:cs typeface="Times New Roman" pitchFamily="18" charset="0"/>
              </a:rPr>
              <a:t>   8. Броня, латы, представляющие собой две металлические </a:t>
            </a:r>
          </a:p>
          <a:p>
            <a:pPr eaLnBrk="0" hangingPunct="0"/>
            <a:r>
              <a:rPr lang="ru-RU" sz="1200">
                <a:cs typeface="Times New Roman" pitchFamily="18" charset="0"/>
              </a:rPr>
              <a:t>       пластины, закреплённые   ремнями. </a:t>
            </a:r>
          </a:p>
          <a:p>
            <a:pPr eaLnBrk="0" hangingPunct="0"/>
            <a:r>
              <a:rPr lang="ru-RU" sz="1200">
                <a:cs typeface="Times New Roman" pitchFamily="18" charset="0"/>
              </a:rPr>
              <a:t>  10. Женщина, герой отечественной войны 1812 года. Во время французского </a:t>
            </a:r>
          </a:p>
          <a:p>
            <a:pPr eaLnBrk="0" hangingPunct="0"/>
            <a:r>
              <a:rPr lang="ru-RU" sz="1200">
                <a:cs typeface="Times New Roman" pitchFamily="18" charset="0"/>
              </a:rPr>
              <a:t>       нашествия  она организовала в Сычёвском уезде Смоленской губернии партизанский отряд из подростков и женщин. </a:t>
            </a:r>
          </a:p>
          <a:p>
            <a:pPr eaLnBrk="0" hangingPunct="0"/>
            <a:r>
              <a:rPr lang="ru-RU" sz="1200">
                <a:cs typeface="Times New Roman" pitchFamily="18" charset="0"/>
              </a:rPr>
              <a:t>  13. Название карабина  французской кавалерии, который представлял собой укороченный варианты ружья.</a:t>
            </a:r>
            <a:endParaRPr lang="ru-RU" sz="800"/>
          </a:p>
          <a:p>
            <a:pPr eaLnBrk="0" hangingPunct="0"/>
            <a:r>
              <a:rPr lang="ru-RU" sz="1200">
                <a:cs typeface="Times New Roman" pitchFamily="18" charset="0"/>
              </a:rPr>
              <a:t>  15. Место ссылки Наполеона, откуда он успешно сбежал и за 20 дней без единого выстрела вернул себе империю. </a:t>
            </a:r>
          </a:p>
          <a:p>
            <a:pPr eaLnBrk="0" hangingPunct="0"/>
            <a:r>
              <a:rPr lang="ru-RU" sz="1200">
                <a:cs typeface="Times New Roman" pitchFamily="18" charset="0"/>
              </a:rPr>
              <a:t>  17. Открытое полевое укрепление, где Багратион получил смертельное ранение. </a:t>
            </a:r>
          </a:p>
          <a:p>
            <a:pPr eaLnBrk="0" hangingPunct="0"/>
            <a:r>
              <a:rPr lang="ru-RU" sz="1200">
                <a:cs typeface="Times New Roman" pitchFamily="18" charset="0"/>
              </a:rPr>
              <a:t>  19. Новобранец, необученный солдат. </a:t>
            </a:r>
          </a:p>
          <a:p>
            <a:pPr eaLnBrk="0" hangingPunct="0"/>
            <a:r>
              <a:rPr lang="ru-RU" sz="1200">
                <a:cs typeface="Times New Roman" pitchFamily="18" charset="0"/>
              </a:rPr>
              <a:t>  20. Железный маршал Наполеона, вышедший из простонародья.</a:t>
            </a:r>
          </a:p>
          <a:p>
            <a:pPr eaLnBrk="0" hangingPunct="0"/>
            <a:r>
              <a:rPr lang="ru-RU" sz="1200">
                <a:cs typeface="Times New Roman" pitchFamily="18" charset="0"/>
              </a:rPr>
              <a:t>  21. Земляное укрепление.  </a:t>
            </a:r>
          </a:p>
          <a:p>
            <a:pPr eaLnBrk="0" hangingPunct="0"/>
            <a:r>
              <a:rPr lang="ru-RU" sz="1200">
                <a:cs typeface="Times New Roman" pitchFamily="18" charset="0"/>
              </a:rPr>
              <a:t>  23. Полководец, которого  называли «вихрь-атаманом». </a:t>
            </a:r>
          </a:p>
          <a:p>
            <a:pPr eaLnBrk="0" hangingPunct="0"/>
            <a:r>
              <a:rPr lang="ru-RU" sz="1200">
                <a:cs typeface="Times New Roman" pitchFamily="18" charset="0"/>
              </a:rPr>
              <a:t>  25. Холодное оружие, одно из вооружений гусар и уланов. </a:t>
            </a:r>
          </a:p>
          <a:p>
            <a:pPr eaLnBrk="0" hangingPunct="0"/>
            <a:r>
              <a:rPr lang="ru-RU" sz="1200">
                <a:cs typeface="Times New Roman" pitchFamily="18" charset="0"/>
              </a:rPr>
              <a:t>  27. Солдат лёгкой кавалерии.  </a:t>
            </a:r>
          </a:p>
          <a:p>
            <a:pPr eaLnBrk="0" hangingPunct="0"/>
            <a:r>
              <a:rPr lang="ru-RU" sz="1200">
                <a:cs typeface="Times New Roman" pitchFamily="18" charset="0"/>
              </a:rPr>
              <a:t>  29. Город, в котором  в октябре 1814 г.  открылся конгресс представителей всех </a:t>
            </a:r>
          </a:p>
          <a:p>
            <a:pPr eaLnBrk="0" hangingPunct="0"/>
            <a:r>
              <a:rPr lang="ru-RU" sz="1200">
                <a:cs typeface="Times New Roman" pitchFamily="18" charset="0"/>
              </a:rPr>
              <a:t>       европейских государств, которому предстояло перекроить политическую карту Европы.</a:t>
            </a:r>
            <a:endParaRPr lang="ru-RU" sz="800"/>
          </a:p>
          <a:p>
            <a:pPr eaLnBrk="0" hangingPunct="0"/>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Заголовок 1"/>
          <p:cNvSpPr>
            <a:spLocks noGrp="1"/>
          </p:cNvSpPr>
          <p:nvPr>
            <p:ph type="title"/>
          </p:nvPr>
        </p:nvSpPr>
        <p:spPr/>
        <p:txBody>
          <a:bodyPr/>
          <a:lstStyle/>
          <a:p>
            <a:pPr eaLnBrk="1" hangingPunct="1"/>
            <a:endParaRPr lang="ru-RU" smtClean="0"/>
          </a:p>
        </p:txBody>
      </p:sp>
      <p:sp>
        <p:nvSpPr>
          <p:cNvPr id="17410" name="Содержимое 2"/>
          <p:cNvSpPr>
            <a:spLocks noGrp="1"/>
          </p:cNvSpPr>
          <p:nvPr>
            <p:ph idx="1"/>
          </p:nvPr>
        </p:nvSpPr>
        <p:spPr/>
        <p:txBody>
          <a:bodyPr/>
          <a:lstStyle/>
          <a:p>
            <a:pPr eaLnBrk="1" hangingPunct="1"/>
            <a:endParaRPr lang="ru-RU" smtClean="0"/>
          </a:p>
        </p:txBody>
      </p:sp>
      <p:pic>
        <p:nvPicPr>
          <p:cNvPr id="17411" name="Picture 2" descr="C:\Documents and Settings\UserXP\Рабочий стол\фоны для визиток\467554433.jpg"/>
          <p:cNvPicPr>
            <a:picLocks noChangeAspect="1" noChangeArrowheads="1"/>
          </p:cNvPicPr>
          <p:nvPr/>
        </p:nvPicPr>
        <p:blipFill>
          <a:blip r:embed="rId2"/>
          <a:srcRect/>
          <a:stretch>
            <a:fillRect/>
          </a:stretch>
        </p:blipFill>
        <p:spPr bwMode="auto">
          <a:xfrm>
            <a:off x="0" y="-357188"/>
            <a:ext cx="9144000" cy="7215188"/>
          </a:xfrm>
          <a:prstGeom prst="rect">
            <a:avLst/>
          </a:prstGeom>
          <a:noFill/>
          <a:ln w="9525">
            <a:noFill/>
            <a:miter lim="800000"/>
            <a:headEnd/>
            <a:tailEnd/>
          </a:ln>
        </p:spPr>
      </p:pic>
      <p:cxnSp>
        <p:nvCxnSpPr>
          <p:cNvPr id="6" name="Прямая соединительная линия 5"/>
          <p:cNvCxnSpPr/>
          <p:nvPr/>
        </p:nvCxnSpPr>
        <p:spPr>
          <a:xfrm rot="5400000">
            <a:off x="356394" y="570706"/>
            <a:ext cx="5715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48" name="Прямоугольник 47"/>
          <p:cNvSpPr/>
          <p:nvPr/>
        </p:nvSpPr>
        <p:spPr>
          <a:xfrm>
            <a:off x="642938" y="28575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Д</a:t>
            </a:r>
          </a:p>
        </p:txBody>
      </p:sp>
      <p:sp>
        <p:nvSpPr>
          <p:cNvPr id="49" name="Прямоугольник 48"/>
          <p:cNvSpPr/>
          <p:nvPr/>
        </p:nvSpPr>
        <p:spPr>
          <a:xfrm>
            <a:off x="642938" y="71437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50" name="Прямоугольник 49"/>
          <p:cNvSpPr/>
          <p:nvPr/>
        </p:nvSpPr>
        <p:spPr>
          <a:xfrm>
            <a:off x="642938" y="107156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52" name="Прямоугольник 51"/>
          <p:cNvSpPr/>
          <p:nvPr/>
        </p:nvSpPr>
        <p:spPr>
          <a:xfrm>
            <a:off x="642938"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Ы</a:t>
            </a:r>
          </a:p>
        </p:txBody>
      </p:sp>
      <p:sp>
        <p:nvSpPr>
          <p:cNvPr id="53" name="Прямоугольник 52"/>
          <p:cNvSpPr/>
          <p:nvPr/>
        </p:nvSpPr>
        <p:spPr>
          <a:xfrm>
            <a:off x="642938" y="1857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Д</a:t>
            </a:r>
          </a:p>
        </p:txBody>
      </p:sp>
      <p:sp>
        <p:nvSpPr>
          <p:cNvPr id="54" name="Прямоугольник 53"/>
          <p:cNvSpPr/>
          <p:nvPr/>
        </p:nvSpPr>
        <p:spPr>
          <a:xfrm>
            <a:off x="642938" y="228600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55" name="Прямоугольник 54"/>
          <p:cNvSpPr/>
          <p:nvPr/>
        </p:nvSpPr>
        <p:spPr>
          <a:xfrm>
            <a:off x="642938" y="2714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56" name="Прямоугольник 55"/>
          <p:cNvSpPr/>
          <p:nvPr/>
        </p:nvSpPr>
        <p:spPr>
          <a:xfrm>
            <a:off x="1000125" y="285750"/>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57" name="Прямоугольник 56"/>
          <p:cNvSpPr/>
          <p:nvPr/>
        </p:nvSpPr>
        <p:spPr>
          <a:xfrm>
            <a:off x="1357313" y="28575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59" name="Прямоугольник 58"/>
          <p:cNvSpPr/>
          <p:nvPr/>
        </p:nvSpPr>
        <p:spPr>
          <a:xfrm>
            <a:off x="1714500" y="285750"/>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60" name="Прямоугольник 59"/>
          <p:cNvSpPr/>
          <p:nvPr/>
        </p:nvSpPr>
        <p:spPr>
          <a:xfrm>
            <a:off x="2071688" y="28575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61" name="Прямоугольник 60"/>
          <p:cNvSpPr/>
          <p:nvPr/>
        </p:nvSpPr>
        <p:spPr>
          <a:xfrm>
            <a:off x="2428875" y="285750"/>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62" name="Прямоугольник 61"/>
          <p:cNvSpPr/>
          <p:nvPr/>
        </p:nvSpPr>
        <p:spPr>
          <a:xfrm>
            <a:off x="1000125" y="271462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63" name="Прямоугольник 62"/>
          <p:cNvSpPr/>
          <p:nvPr/>
        </p:nvSpPr>
        <p:spPr>
          <a:xfrm>
            <a:off x="1357313" y="2714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Т</a:t>
            </a:r>
          </a:p>
        </p:txBody>
      </p:sp>
      <p:sp>
        <p:nvSpPr>
          <p:cNvPr id="64" name="Прямоугольник 63"/>
          <p:cNvSpPr/>
          <p:nvPr/>
        </p:nvSpPr>
        <p:spPr>
          <a:xfrm>
            <a:off x="1643063" y="2714625"/>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65" name="Прямоугольник 64"/>
          <p:cNvSpPr/>
          <p:nvPr/>
        </p:nvSpPr>
        <p:spPr>
          <a:xfrm>
            <a:off x="2071688" y="2714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Б</a:t>
            </a:r>
          </a:p>
        </p:txBody>
      </p:sp>
      <p:sp>
        <p:nvSpPr>
          <p:cNvPr id="66" name="Прямоугольник 65"/>
          <p:cNvSpPr/>
          <p:nvPr/>
        </p:nvSpPr>
        <p:spPr>
          <a:xfrm>
            <a:off x="2428875" y="271462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a:t>
            </a:r>
          </a:p>
        </p:txBody>
      </p:sp>
      <p:sp>
        <p:nvSpPr>
          <p:cNvPr id="67" name="Прямоугольник 66"/>
          <p:cNvSpPr/>
          <p:nvPr/>
        </p:nvSpPr>
        <p:spPr>
          <a:xfrm>
            <a:off x="2786063" y="2714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p>
        </p:txBody>
      </p:sp>
      <p:sp>
        <p:nvSpPr>
          <p:cNvPr id="68" name="Прямоугольник 67"/>
          <p:cNvSpPr/>
          <p:nvPr/>
        </p:nvSpPr>
        <p:spPr>
          <a:xfrm>
            <a:off x="2786063" y="71437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Ф</a:t>
            </a:r>
          </a:p>
        </p:txBody>
      </p:sp>
      <p:sp>
        <p:nvSpPr>
          <p:cNvPr id="69" name="Прямоугольник 68"/>
          <p:cNvSpPr/>
          <p:nvPr/>
        </p:nvSpPr>
        <p:spPr>
          <a:xfrm>
            <a:off x="3143250" y="71437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70" name="Прямоугольник 69"/>
          <p:cNvSpPr/>
          <p:nvPr/>
        </p:nvSpPr>
        <p:spPr>
          <a:xfrm>
            <a:off x="3500438" y="71437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Л</a:t>
            </a:r>
          </a:p>
        </p:txBody>
      </p:sp>
      <p:sp>
        <p:nvSpPr>
          <p:cNvPr id="71" name="Прямоугольник 70"/>
          <p:cNvSpPr/>
          <p:nvPr/>
        </p:nvSpPr>
        <p:spPr>
          <a:xfrm>
            <a:off x="3857625" y="71437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73" name="Прямоугольник 72"/>
          <p:cNvSpPr/>
          <p:nvPr/>
        </p:nvSpPr>
        <p:spPr>
          <a:xfrm>
            <a:off x="3500438" y="357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74" name="Прямоугольник 73"/>
          <p:cNvSpPr/>
          <p:nvPr/>
        </p:nvSpPr>
        <p:spPr>
          <a:xfrm>
            <a:off x="3500438" y="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М</a:t>
            </a:r>
          </a:p>
        </p:txBody>
      </p:sp>
      <p:sp>
        <p:nvSpPr>
          <p:cNvPr id="75" name="Прямоугольник 74"/>
          <p:cNvSpPr/>
          <p:nvPr/>
        </p:nvSpPr>
        <p:spPr>
          <a:xfrm>
            <a:off x="3143250" y="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a:t>
            </a:r>
          </a:p>
        </p:txBody>
      </p:sp>
      <p:sp>
        <p:nvSpPr>
          <p:cNvPr id="76" name="Прямоугольник 75"/>
          <p:cNvSpPr/>
          <p:nvPr/>
        </p:nvSpPr>
        <p:spPr>
          <a:xfrm>
            <a:off x="3857625" y="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77" name="Прямоугольник 76"/>
          <p:cNvSpPr/>
          <p:nvPr/>
        </p:nvSpPr>
        <p:spPr>
          <a:xfrm>
            <a:off x="4214813" y="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Л</a:t>
            </a:r>
          </a:p>
        </p:txBody>
      </p:sp>
      <p:sp>
        <p:nvSpPr>
          <p:cNvPr id="78" name="Прямоугольник 77"/>
          <p:cNvSpPr/>
          <p:nvPr/>
        </p:nvSpPr>
        <p:spPr>
          <a:xfrm>
            <a:off x="4572000" y="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80" name="Прямоугольник 79"/>
          <p:cNvSpPr/>
          <p:nvPr/>
        </p:nvSpPr>
        <p:spPr>
          <a:xfrm>
            <a:off x="4929188" y="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a:t>
            </a:r>
          </a:p>
        </p:txBody>
      </p:sp>
      <p:sp>
        <p:nvSpPr>
          <p:cNvPr id="81" name="Прямоугольник 80"/>
          <p:cNvSpPr/>
          <p:nvPr/>
        </p:nvSpPr>
        <p:spPr>
          <a:xfrm>
            <a:off x="5286375" y="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a:t>
            </a:r>
          </a:p>
        </p:txBody>
      </p:sp>
      <p:sp>
        <p:nvSpPr>
          <p:cNvPr id="82" name="Прямоугольник 81"/>
          <p:cNvSpPr/>
          <p:nvPr/>
        </p:nvSpPr>
        <p:spPr>
          <a:xfrm>
            <a:off x="5643563" y="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p>
        </p:txBody>
      </p:sp>
      <p:sp>
        <p:nvSpPr>
          <p:cNvPr id="83" name="Прямоугольник 82"/>
          <p:cNvSpPr/>
          <p:nvPr/>
        </p:nvSpPr>
        <p:spPr>
          <a:xfrm>
            <a:off x="3500438" y="10715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86" name="Прямоугольник 85"/>
          <p:cNvSpPr/>
          <p:nvPr/>
        </p:nvSpPr>
        <p:spPr>
          <a:xfrm>
            <a:off x="3500438" y="1928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88" name="Прямоугольник 87"/>
          <p:cNvSpPr/>
          <p:nvPr/>
        </p:nvSpPr>
        <p:spPr>
          <a:xfrm>
            <a:off x="3500438" y="2357438"/>
            <a:ext cx="357187" cy="500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89" name="Прямоугольник 88"/>
          <p:cNvSpPr/>
          <p:nvPr/>
        </p:nvSpPr>
        <p:spPr>
          <a:xfrm>
            <a:off x="3500438" y="2786063"/>
            <a:ext cx="500062"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a:t>
            </a:r>
          </a:p>
        </p:txBody>
      </p:sp>
      <p:sp>
        <p:nvSpPr>
          <p:cNvPr id="90" name="Прямоугольник 89"/>
          <p:cNvSpPr/>
          <p:nvPr/>
        </p:nvSpPr>
        <p:spPr>
          <a:xfrm>
            <a:off x="3500438" y="314325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Л</a:t>
            </a:r>
          </a:p>
        </p:txBody>
      </p:sp>
      <p:sp>
        <p:nvSpPr>
          <p:cNvPr id="91" name="Прямоугольник 90"/>
          <p:cNvSpPr/>
          <p:nvPr/>
        </p:nvSpPr>
        <p:spPr>
          <a:xfrm>
            <a:off x="3500438" y="350043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92" name="Прямоугольник 91"/>
          <p:cNvSpPr/>
          <p:nvPr/>
        </p:nvSpPr>
        <p:spPr>
          <a:xfrm>
            <a:off x="3500438" y="385762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93" name="Прямоугольник 92"/>
          <p:cNvSpPr/>
          <p:nvPr/>
        </p:nvSpPr>
        <p:spPr>
          <a:xfrm>
            <a:off x="3500438" y="4214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94" name="Прямоугольник 93"/>
          <p:cNvSpPr/>
          <p:nvPr/>
        </p:nvSpPr>
        <p:spPr>
          <a:xfrm>
            <a:off x="5643563" y="357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95" name="Прямоугольник 94"/>
          <p:cNvSpPr/>
          <p:nvPr/>
        </p:nvSpPr>
        <p:spPr>
          <a:xfrm>
            <a:off x="5643563" y="714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96" name="Прямоугольник 95"/>
          <p:cNvSpPr/>
          <p:nvPr/>
        </p:nvSpPr>
        <p:spPr>
          <a:xfrm>
            <a:off x="5643563" y="114300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97" name="Прямоугольник 96"/>
          <p:cNvSpPr/>
          <p:nvPr/>
        </p:nvSpPr>
        <p:spPr>
          <a:xfrm>
            <a:off x="5643563"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a:t>
            </a:r>
          </a:p>
        </p:txBody>
      </p:sp>
      <p:sp>
        <p:nvSpPr>
          <p:cNvPr id="98" name="Прямоугольник 97"/>
          <p:cNvSpPr/>
          <p:nvPr/>
        </p:nvSpPr>
        <p:spPr>
          <a:xfrm>
            <a:off x="5643563" y="1857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99" name="Прямоугольник 98"/>
          <p:cNvSpPr/>
          <p:nvPr/>
        </p:nvSpPr>
        <p:spPr>
          <a:xfrm>
            <a:off x="1643063" y="235743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p>
        </p:txBody>
      </p:sp>
      <p:sp>
        <p:nvSpPr>
          <p:cNvPr id="100" name="Прямоугольник 99"/>
          <p:cNvSpPr/>
          <p:nvPr/>
        </p:nvSpPr>
        <p:spPr>
          <a:xfrm>
            <a:off x="1643063" y="1928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Ш</a:t>
            </a:r>
          </a:p>
        </p:txBody>
      </p:sp>
      <p:sp>
        <p:nvSpPr>
          <p:cNvPr id="101" name="Прямоугольник 100"/>
          <p:cNvSpPr/>
          <p:nvPr/>
        </p:nvSpPr>
        <p:spPr>
          <a:xfrm>
            <a:off x="1643063" y="1571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102" name="Прямоугольник 101"/>
          <p:cNvSpPr/>
          <p:nvPr/>
        </p:nvSpPr>
        <p:spPr>
          <a:xfrm>
            <a:off x="1643063" y="121443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М</a:t>
            </a:r>
          </a:p>
        </p:txBody>
      </p:sp>
      <p:sp>
        <p:nvSpPr>
          <p:cNvPr id="103" name="Прямоугольник 102"/>
          <p:cNvSpPr/>
          <p:nvPr/>
        </p:nvSpPr>
        <p:spPr>
          <a:xfrm>
            <a:off x="1643063" y="3143250"/>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Т</a:t>
            </a:r>
          </a:p>
        </p:txBody>
      </p:sp>
      <p:sp>
        <p:nvSpPr>
          <p:cNvPr id="104" name="Прямоугольник 103"/>
          <p:cNvSpPr/>
          <p:nvPr/>
        </p:nvSpPr>
        <p:spPr>
          <a:xfrm>
            <a:off x="1643063" y="357187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105" name="Прямоугольник 104"/>
          <p:cNvSpPr/>
          <p:nvPr/>
        </p:nvSpPr>
        <p:spPr>
          <a:xfrm>
            <a:off x="1643063" y="3929063"/>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a:t>
            </a:r>
          </a:p>
        </p:txBody>
      </p:sp>
      <p:sp>
        <p:nvSpPr>
          <p:cNvPr id="106" name="Прямоугольник 105"/>
          <p:cNvSpPr/>
          <p:nvPr/>
        </p:nvSpPr>
        <p:spPr>
          <a:xfrm>
            <a:off x="1285875" y="3929063"/>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07" name="Прямоугольник 106"/>
          <p:cNvSpPr/>
          <p:nvPr/>
        </p:nvSpPr>
        <p:spPr>
          <a:xfrm>
            <a:off x="928688" y="39290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Л</a:t>
            </a:r>
          </a:p>
        </p:txBody>
      </p:sp>
      <p:sp>
        <p:nvSpPr>
          <p:cNvPr id="108" name="Прямоугольник 107"/>
          <p:cNvSpPr/>
          <p:nvPr/>
        </p:nvSpPr>
        <p:spPr>
          <a:xfrm>
            <a:off x="500063" y="3929063"/>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dirty="0"/>
              <a:t>У</a:t>
            </a:r>
          </a:p>
        </p:txBody>
      </p:sp>
      <p:sp>
        <p:nvSpPr>
          <p:cNvPr id="109" name="Прямоугольник 108"/>
          <p:cNvSpPr/>
          <p:nvPr/>
        </p:nvSpPr>
        <p:spPr>
          <a:xfrm>
            <a:off x="928688" y="357187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Ф</a:t>
            </a:r>
          </a:p>
        </p:txBody>
      </p:sp>
      <p:sp>
        <p:nvSpPr>
          <p:cNvPr id="110" name="Прямоугольник 109"/>
          <p:cNvSpPr/>
          <p:nvPr/>
        </p:nvSpPr>
        <p:spPr>
          <a:xfrm>
            <a:off x="928688" y="4286250"/>
            <a:ext cx="357187"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111" name="Прямоугольник 110"/>
          <p:cNvSpPr/>
          <p:nvPr/>
        </p:nvSpPr>
        <p:spPr>
          <a:xfrm>
            <a:off x="928688" y="457200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Ш</a:t>
            </a:r>
          </a:p>
        </p:txBody>
      </p:sp>
      <p:sp>
        <p:nvSpPr>
          <p:cNvPr id="112" name="Прямоугольник 111"/>
          <p:cNvSpPr/>
          <p:nvPr/>
        </p:nvSpPr>
        <p:spPr>
          <a:xfrm>
            <a:off x="928688" y="500062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Ь</a:t>
            </a:r>
          </a:p>
        </p:txBody>
      </p:sp>
      <p:sp>
        <p:nvSpPr>
          <p:cNvPr id="114" name="Прямоугольник 113"/>
          <p:cNvSpPr/>
          <p:nvPr/>
        </p:nvSpPr>
        <p:spPr>
          <a:xfrm>
            <a:off x="500063" y="4572000"/>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115" name="Прямоугольник 114"/>
          <p:cNvSpPr/>
          <p:nvPr/>
        </p:nvSpPr>
        <p:spPr>
          <a:xfrm>
            <a:off x="500063" y="5000625"/>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116" name="Прямоугольник 115"/>
          <p:cNvSpPr/>
          <p:nvPr/>
        </p:nvSpPr>
        <p:spPr>
          <a:xfrm>
            <a:off x="500063" y="5429250"/>
            <a:ext cx="428625"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Д</a:t>
            </a:r>
          </a:p>
        </p:txBody>
      </p:sp>
      <p:sp>
        <p:nvSpPr>
          <p:cNvPr id="117" name="Прямоугольник 116"/>
          <p:cNvSpPr/>
          <p:nvPr/>
        </p:nvSpPr>
        <p:spPr>
          <a:xfrm>
            <a:off x="500063" y="5929313"/>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118" name="Прямоугольник 117"/>
          <p:cNvSpPr/>
          <p:nvPr/>
        </p:nvSpPr>
        <p:spPr>
          <a:xfrm>
            <a:off x="500063" y="6357938"/>
            <a:ext cx="428625" cy="285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Т</a:t>
            </a:r>
          </a:p>
        </p:txBody>
      </p:sp>
      <p:sp>
        <p:nvSpPr>
          <p:cNvPr id="119" name="Прямоугольник 118"/>
          <p:cNvSpPr/>
          <p:nvPr/>
        </p:nvSpPr>
        <p:spPr>
          <a:xfrm>
            <a:off x="928688" y="59293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120" name="Прямоугольник 119"/>
          <p:cNvSpPr/>
          <p:nvPr/>
        </p:nvSpPr>
        <p:spPr>
          <a:xfrm>
            <a:off x="1357313" y="59293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21" name="Прямоугольник 120"/>
          <p:cNvSpPr/>
          <p:nvPr/>
        </p:nvSpPr>
        <p:spPr>
          <a:xfrm>
            <a:off x="1785938" y="59293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122" name="Прямоугольник 121"/>
          <p:cNvSpPr/>
          <p:nvPr/>
        </p:nvSpPr>
        <p:spPr>
          <a:xfrm>
            <a:off x="2071688" y="59293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123" name="Прямоугольник 122"/>
          <p:cNvSpPr/>
          <p:nvPr/>
        </p:nvSpPr>
        <p:spPr>
          <a:xfrm>
            <a:off x="2500313" y="59293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124" name="Прямоугольник 123"/>
          <p:cNvSpPr/>
          <p:nvPr/>
        </p:nvSpPr>
        <p:spPr>
          <a:xfrm>
            <a:off x="2071688" y="550068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Т</a:t>
            </a:r>
          </a:p>
        </p:txBody>
      </p:sp>
      <p:sp>
        <p:nvSpPr>
          <p:cNvPr id="125" name="Прямоугольник 124"/>
          <p:cNvSpPr/>
          <p:nvPr/>
        </p:nvSpPr>
        <p:spPr>
          <a:xfrm>
            <a:off x="2071688" y="5072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26" name="Прямоугольник 125"/>
          <p:cNvSpPr/>
          <p:nvPr/>
        </p:nvSpPr>
        <p:spPr>
          <a:xfrm>
            <a:off x="2071688" y="4643438"/>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dirty="0"/>
              <a:t>Л</a:t>
            </a:r>
          </a:p>
        </p:txBody>
      </p:sp>
      <p:sp>
        <p:nvSpPr>
          <p:cNvPr id="127" name="Прямоугольник 126"/>
          <p:cNvSpPr/>
          <p:nvPr/>
        </p:nvSpPr>
        <p:spPr>
          <a:xfrm>
            <a:off x="2071688" y="4286250"/>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dirty="0"/>
              <a:t>П</a:t>
            </a:r>
          </a:p>
        </p:txBody>
      </p:sp>
      <p:sp>
        <p:nvSpPr>
          <p:cNvPr id="128" name="Прямоугольник 127"/>
          <p:cNvSpPr/>
          <p:nvPr/>
        </p:nvSpPr>
        <p:spPr>
          <a:xfrm>
            <a:off x="2500313" y="4643438"/>
            <a:ext cx="2857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129" name="Прямоугольник 128"/>
          <p:cNvSpPr/>
          <p:nvPr/>
        </p:nvSpPr>
        <p:spPr>
          <a:xfrm>
            <a:off x="2714625" y="4643438"/>
            <a:ext cx="4381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Й</a:t>
            </a:r>
          </a:p>
        </p:txBody>
      </p:sp>
      <p:sp>
        <p:nvSpPr>
          <p:cNvPr id="130" name="Прямоугольник 129"/>
          <p:cNvSpPr/>
          <p:nvPr/>
        </p:nvSpPr>
        <p:spPr>
          <a:xfrm>
            <a:off x="2071688" y="1928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Т</a:t>
            </a:r>
          </a:p>
        </p:txBody>
      </p:sp>
      <p:sp>
        <p:nvSpPr>
          <p:cNvPr id="131" name="Прямоугольник 130"/>
          <p:cNvSpPr/>
          <p:nvPr/>
        </p:nvSpPr>
        <p:spPr>
          <a:xfrm>
            <a:off x="2428875" y="192881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132" name="Прямоугольник 131"/>
          <p:cNvSpPr/>
          <p:nvPr/>
        </p:nvSpPr>
        <p:spPr>
          <a:xfrm>
            <a:off x="2786063" y="1928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Ц</a:t>
            </a:r>
          </a:p>
        </p:txBody>
      </p:sp>
      <p:sp>
        <p:nvSpPr>
          <p:cNvPr id="133" name="Прямоугольник 132"/>
          <p:cNvSpPr/>
          <p:nvPr/>
        </p:nvSpPr>
        <p:spPr>
          <a:xfrm>
            <a:off x="3143250" y="192881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134" name="Прямоугольник 133"/>
          <p:cNvSpPr/>
          <p:nvPr/>
        </p:nvSpPr>
        <p:spPr>
          <a:xfrm>
            <a:off x="3500438" y="4643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Ц</a:t>
            </a:r>
          </a:p>
        </p:txBody>
      </p:sp>
      <p:sp>
        <p:nvSpPr>
          <p:cNvPr id="136" name="Прямоугольник 135"/>
          <p:cNvSpPr/>
          <p:nvPr/>
        </p:nvSpPr>
        <p:spPr>
          <a:xfrm>
            <a:off x="5286375" y="71437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137" name="Прямоугольник 136"/>
          <p:cNvSpPr/>
          <p:nvPr/>
        </p:nvSpPr>
        <p:spPr>
          <a:xfrm>
            <a:off x="4929188" y="714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Б</a:t>
            </a:r>
          </a:p>
        </p:txBody>
      </p:sp>
      <p:sp>
        <p:nvSpPr>
          <p:cNvPr id="138" name="Прямоугольник 137"/>
          <p:cNvSpPr/>
          <p:nvPr/>
        </p:nvSpPr>
        <p:spPr>
          <a:xfrm>
            <a:off x="6000750" y="71437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139" name="Прямоугольник 138"/>
          <p:cNvSpPr/>
          <p:nvPr/>
        </p:nvSpPr>
        <p:spPr>
          <a:xfrm>
            <a:off x="6357938" y="714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Д</a:t>
            </a:r>
          </a:p>
        </p:txBody>
      </p:sp>
      <p:sp>
        <p:nvSpPr>
          <p:cNvPr id="140" name="Прямоугольник 139"/>
          <p:cNvSpPr/>
          <p:nvPr/>
        </p:nvSpPr>
        <p:spPr>
          <a:xfrm>
            <a:off x="6715125" y="714375"/>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141" name="Прямоугольник 140"/>
          <p:cNvSpPr/>
          <p:nvPr/>
        </p:nvSpPr>
        <p:spPr>
          <a:xfrm>
            <a:off x="7072313" y="714375"/>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a:t>
            </a:r>
          </a:p>
        </p:txBody>
      </p:sp>
      <p:sp>
        <p:nvSpPr>
          <p:cNvPr id="142" name="Прямоугольник 141"/>
          <p:cNvSpPr/>
          <p:nvPr/>
        </p:nvSpPr>
        <p:spPr>
          <a:xfrm>
            <a:off x="7429500" y="714375"/>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143" name="Прямоугольник 142"/>
          <p:cNvSpPr/>
          <p:nvPr/>
        </p:nvSpPr>
        <p:spPr>
          <a:xfrm>
            <a:off x="7429500" y="285750"/>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endParaRPr lang="ru-RU" sz="1400" dirty="0"/>
          </a:p>
        </p:txBody>
      </p:sp>
      <p:sp>
        <p:nvSpPr>
          <p:cNvPr id="144" name="Прямоугольник 143"/>
          <p:cNvSpPr/>
          <p:nvPr/>
        </p:nvSpPr>
        <p:spPr>
          <a:xfrm>
            <a:off x="7429500" y="1143000"/>
            <a:ext cx="500063"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Ж</a:t>
            </a:r>
          </a:p>
        </p:txBody>
      </p:sp>
      <p:sp>
        <p:nvSpPr>
          <p:cNvPr id="145" name="Прямоугольник 144"/>
          <p:cNvSpPr/>
          <p:nvPr/>
        </p:nvSpPr>
        <p:spPr>
          <a:xfrm>
            <a:off x="7429500" y="1500188"/>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146" name="Прямоугольник 145"/>
          <p:cNvSpPr/>
          <p:nvPr/>
        </p:nvSpPr>
        <p:spPr>
          <a:xfrm>
            <a:off x="7429500" y="1928813"/>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a:t>
            </a:r>
          </a:p>
        </p:txBody>
      </p:sp>
      <p:sp>
        <p:nvSpPr>
          <p:cNvPr id="147" name="Прямоугольник 146"/>
          <p:cNvSpPr/>
          <p:nvPr/>
        </p:nvSpPr>
        <p:spPr>
          <a:xfrm>
            <a:off x="7429500" y="2357438"/>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48" name="Прямоугольник 147"/>
          <p:cNvSpPr/>
          <p:nvPr/>
        </p:nvSpPr>
        <p:spPr>
          <a:xfrm>
            <a:off x="7072313" y="2357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Л</a:t>
            </a:r>
          </a:p>
        </p:txBody>
      </p:sp>
      <p:sp>
        <p:nvSpPr>
          <p:cNvPr id="149" name="Прямоугольник 148"/>
          <p:cNvSpPr/>
          <p:nvPr/>
        </p:nvSpPr>
        <p:spPr>
          <a:xfrm>
            <a:off x="6715125" y="2357438"/>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150" name="Прямоугольник 149"/>
          <p:cNvSpPr/>
          <p:nvPr/>
        </p:nvSpPr>
        <p:spPr>
          <a:xfrm>
            <a:off x="6215063" y="2357438"/>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Т</a:t>
            </a:r>
          </a:p>
        </p:txBody>
      </p:sp>
      <p:sp>
        <p:nvSpPr>
          <p:cNvPr id="151" name="Прямоугольник 150"/>
          <p:cNvSpPr/>
          <p:nvPr/>
        </p:nvSpPr>
        <p:spPr>
          <a:xfrm>
            <a:off x="6000750" y="150018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p>
        </p:txBody>
      </p:sp>
      <p:sp>
        <p:nvSpPr>
          <p:cNvPr id="152" name="Прямоугольник 151"/>
          <p:cNvSpPr/>
          <p:nvPr/>
        </p:nvSpPr>
        <p:spPr>
          <a:xfrm>
            <a:off x="6357938"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153" name="Прямоугольник 152"/>
          <p:cNvSpPr/>
          <p:nvPr/>
        </p:nvSpPr>
        <p:spPr>
          <a:xfrm>
            <a:off x="6715125" y="150018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Й</a:t>
            </a:r>
          </a:p>
        </p:txBody>
      </p:sp>
      <p:sp>
        <p:nvSpPr>
          <p:cNvPr id="154" name="Прямоугольник 153"/>
          <p:cNvSpPr/>
          <p:nvPr/>
        </p:nvSpPr>
        <p:spPr>
          <a:xfrm>
            <a:off x="5286375" y="150018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155" name="Прямоугольник 154"/>
          <p:cNvSpPr/>
          <p:nvPr/>
        </p:nvSpPr>
        <p:spPr>
          <a:xfrm>
            <a:off x="4929188"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156" name="Прямоугольник 155"/>
          <p:cNvSpPr/>
          <p:nvPr/>
        </p:nvSpPr>
        <p:spPr>
          <a:xfrm>
            <a:off x="4572000" y="150018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57" name="Прямоугольник 156"/>
          <p:cNvSpPr/>
          <p:nvPr/>
        </p:nvSpPr>
        <p:spPr>
          <a:xfrm>
            <a:off x="4214813" y="150018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158" name="Прямоугольник 157"/>
          <p:cNvSpPr/>
          <p:nvPr/>
        </p:nvSpPr>
        <p:spPr>
          <a:xfrm>
            <a:off x="3857625" y="2786063"/>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59" name="Прямоугольник 158"/>
          <p:cNvSpPr/>
          <p:nvPr/>
        </p:nvSpPr>
        <p:spPr>
          <a:xfrm>
            <a:off x="4214813" y="27860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Б</a:t>
            </a:r>
          </a:p>
        </p:txBody>
      </p:sp>
      <p:sp>
        <p:nvSpPr>
          <p:cNvPr id="160" name="Прямоугольник 159"/>
          <p:cNvSpPr/>
          <p:nvPr/>
        </p:nvSpPr>
        <p:spPr>
          <a:xfrm>
            <a:off x="4572000" y="2786063"/>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Л</a:t>
            </a:r>
          </a:p>
        </p:txBody>
      </p:sp>
      <p:sp>
        <p:nvSpPr>
          <p:cNvPr id="161" name="Прямоугольник 160"/>
          <p:cNvSpPr/>
          <p:nvPr/>
        </p:nvSpPr>
        <p:spPr>
          <a:xfrm>
            <a:off x="4929188" y="27860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Я</a:t>
            </a:r>
          </a:p>
        </p:txBody>
      </p:sp>
      <p:sp>
        <p:nvSpPr>
          <p:cNvPr id="162" name="Прямоугольник 161"/>
          <p:cNvSpPr/>
          <p:nvPr/>
        </p:nvSpPr>
        <p:spPr>
          <a:xfrm>
            <a:off x="7000875" y="1928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Э</a:t>
            </a:r>
          </a:p>
        </p:txBody>
      </p:sp>
      <p:sp>
        <p:nvSpPr>
          <p:cNvPr id="163" name="Прямоугольник 162"/>
          <p:cNvSpPr/>
          <p:nvPr/>
        </p:nvSpPr>
        <p:spPr>
          <a:xfrm>
            <a:off x="7072313" y="278606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Ь</a:t>
            </a:r>
          </a:p>
        </p:txBody>
      </p:sp>
      <p:sp>
        <p:nvSpPr>
          <p:cNvPr id="164" name="Прямоугольник 163"/>
          <p:cNvSpPr/>
          <p:nvPr/>
        </p:nvSpPr>
        <p:spPr>
          <a:xfrm>
            <a:off x="7072313" y="3143250"/>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Б</a:t>
            </a:r>
          </a:p>
        </p:txBody>
      </p:sp>
      <p:sp>
        <p:nvSpPr>
          <p:cNvPr id="165" name="Прямоугольник 164"/>
          <p:cNvSpPr/>
          <p:nvPr/>
        </p:nvSpPr>
        <p:spPr>
          <a:xfrm>
            <a:off x="7072313" y="3500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66" name="Прямоугольник 165"/>
          <p:cNvSpPr/>
          <p:nvPr/>
        </p:nvSpPr>
        <p:spPr>
          <a:xfrm>
            <a:off x="7429500" y="3143250"/>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167" name="Прямоугольник 166"/>
          <p:cNvSpPr/>
          <p:nvPr/>
        </p:nvSpPr>
        <p:spPr>
          <a:xfrm>
            <a:off x="6715125" y="3143250"/>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168" name="Прямоугольник 167"/>
          <p:cNvSpPr/>
          <p:nvPr/>
        </p:nvSpPr>
        <p:spPr>
          <a:xfrm>
            <a:off x="6286500" y="3143250"/>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169" name="Прямоугольник 168"/>
          <p:cNvSpPr/>
          <p:nvPr/>
        </p:nvSpPr>
        <p:spPr>
          <a:xfrm>
            <a:off x="3071813" y="4643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dirty="0"/>
              <a:t>П</a:t>
            </a:r>
          </a:p>
        </p:txBody>
      </p:sp>
      <p:sp>
        <p:nvSpPr>
          <p:cNvPr id="170" name="Прямоугольник 169"/>
          <p:cNvSpPr/>
          <p:nvPr/>
        </p:nvSpPr>
        <p:spPr>
          <a:xfrm>
            <a:off x="3857625" y="4643438"/>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171" name="Прямоугольник 170"/>
          <p:cNvSpPr/>
          <p:nvPr/>
        </p:nvSpPr>
        <p:spPr>
          <a:xfrm>
            <a:off x="4214813" y="4643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Г</a:t>
            </a:r>
          </a:p>
        </p:txBody>
      </p:sp>
      <p:sp>
        <p:nvSpPr>
          <p:cNvPr id="172" name="Прямоугольник 171"/>
          <p:cNvSpPr/>
          <p:nvPr/>
        </p:nvSpPr>
        <p:spPr>
          <a:xfrm>
            <a:off x="2714625" y="421481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173" name="Прямоугольник 172"/>
          <p:cNvSpPr/>
          <p:nvPr/>
        </p:nvSpPr>
        <p:spPr>
          <a:xfrm>
            <a:off x="2714625" y="3857625"/>
            <a:ext cx="500063"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a:t>
            </a:r>
          </a:p>
        </p:txBody>
      </p:sp>
      <p:sp>
        <p:nvSpPr>
          <p:cNvPr id="174" name="Прямоугольник 173"/>
          <p:cNvSpPr/>
          <p:nvPr/>
        </p:nvSpPr>
        <p:spPr>
          <a:xfrm>
            <a:off x="3071813" y="3857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200" dirty="0"/>
          </a:p>
        </p:txBody>
      </p:sp>
      <p:sp>
        <p:nvSpPr>
          <p:cNvPr id="175" name="Прямоугольник 174"/>
          <p:cNvSpPr/>
          <p:nvPr/>
        </p:nvSpPr>
        <p:spPr>
          <a:xfrm>
            <a:off x="3857625" y="385762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176" name="Прямоугольник 175"/>
          <p:cNvSpPr/>
          <p:nvPr/>
        </p:nvSpPr>
        <p:spPr>
          <a:xfrm>
            <a:off x="4214813" y="3857625"/>
            <a:ext cx="285750"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177" name="Прямоугольник 176"/>
          <p:cNvSpPr/>
          <p:nvPr/>
        </p:nvSpPr>
        <p:spPr>
          <a:xfrm>
            <a:off x="4500563" y="385762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178" name="Прямоугольник 177"/>
          <p:cNvSpPr/>
          <p:nvPr/>
        </p:nvSpPr>
        <p:spPr>
          <a:xfrm>
            <a:off x="4857750" y="385762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179" name="Прямоугольник 178"/>
          <p:cNvSpPr/>
          <p:nvPr/>
        </p:nvSpPr>
        <p:spPr>
          <a:xfrm>
            <a:off x="5214938" y="3857625"/>
            <a:ext cx="285750"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a:t>
            </a:r>
          </a:p>
        </p:txBody>
      </p:sp>
      <p:sp>
        <p:nvSpPr>
          <p:cNvPr id="180" name="Прямоугольник 179"/>
          <p:cNvSpPr/>
          <p:nvPr/>
        </p:nvSpPr>
        <p:spPr>
          <a:xfrm>
            <a:off x="5500688" y="3857625"/>
            <a:ext cx="3571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p>
        </p:txBody>
      </p:sp>
      <p:sp>
        <p:nvSpPr>
          <p:cNvPr id="181" name="Прямоугольник 180"/>
          <p:cNvSpPr/>
          <p:nvPr/>
        </p:nvSpPr>
        <p:spPr>
          <a:xfrm>
            <a:off x="5857875" y="385762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182" name="Прямоугольник 181"/>
          <p:cNvSpPr/>
          <p:nvPr/>
        </p:nvSpPr>
        <p:spPr>
          <a:xfrm>
            <a:off x="6215063" y="3857625"/>
            <a:ext cx="285750"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Й</a:t>
            </a:r>
          </a:p>
        </p:txBody>
      </p:sp>
      <p:sp>
        <p:nvSpPr>
          <p:cNvPr id="183" name="Прямоугольник 182"/>
          <p:cNvSpPr/>
          <p:nvPr/>
        </p:nvSpPr>
        <p:spPr>
          <a:xfrm>
            <a:off x="3071813" y="350043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1ПЕ</a:t>
            </a:r>
          </a:p>
        </p:txBody>
      </p:sp>
      <p:sp>
        <p:nvSpPr>
          <p:cNvPr id="184" name="Прямоугольник 183"/>
          <p:cNvSpPr/>
          <p:nvPr/>
        </p:nvSpPr>
        <p:spPr>
          <a:xfrm>
            <a:off x="3857625" y="3500438"/>
            <a:ext cx="357188"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Л</a:t>
            </a:r>
          </a:p>
        </p:txBody>
      </p:sp>
      <p:sp>
        <p:nvSpPr>
          <p:cNvPr id="185" name="Прямоугольник 184"/>
          <p:cNvSpPr/>
          <p:nvPr/>
        </p:nvSpPr>
        <p:spPr>
          <a:xfrm>
            <a:off x="4214813" y="3500438"/>
            <a:ext cx="285750"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86" name="Прямоугольник 185"/>
          <p:cNvSpPr/>
          <p:nvPr/>
        </p:nvSpPr>
        <p:spPr>
          <a:xfrm>
            <a:off x="4500563" y="3500438"/>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Ш</a:t>
            </a:r>
          </a:p>
        </p:txBody>
      </p:sp>
      <p:sp>
        <p:nvSpPr>
          <p:cNvPr id="187" name="Прямоугольник 186"/>
          <p:cNvSpPr/>
          <p:nvPr/>
        </p:nvSpPr>
        <p:spPr>
          <a:xfrm>
            <a:off x="3071813" y="5072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188" name="Прямоугольник 187"/>
          <p:cNvSpPr/>
          <p:nvPr/>
        </p:nvSpPr>
        <p:spPr>
          <a:xfrm>
            <a:off x="3071813" y="550068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p>
        </p:txBody>
      </p:sp>
      <p:sp>
        <p:nvSpPr>
          <p:cNvPr id="189" name="Прямоугольник 188"/>
          <p:cNvSpPr/>
          <p:nvPr/>
        </p:nvSpPr>
        <p:spPr>
          <a:xfrm>
            <a:off x="3071813" y="5857875"/>
            <a:ext cx="428625"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90" name="Прямоугольник 189"/>
          <p:cNvSpPr/>
          <p:nvPr/>
        </p:nvSpPr>
        <p:spPr>
          <a:xfrm>
            <a:off x="4214813" y="5072063"/>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191" name="Прямоугольник 190"/>
          <p:cNvSpPr/>
          <p:nvPr/>
        </p:nvSpPr>
        <p:spPr>
          <a:xfrm>
            <a:off x="4214813" y="5429250"/>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a:t>
            </a:r>
          </a:p>
        </p:txBody>
      </p:sp>
      <p:sp>
        <p:nvSpPr>
          <p:cNvPr id="192" name="Прямоугольник 191"/>
          <p:cNvSpPr/>
          <p:nvPr/>
        </p:nvSpPr>
        <p:spPr>
          <a:xfrm>
            <a:off x="4214813" y="5786438"/>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93" name="Прямоугольник 192"/>
          <p:cNvSpPr/>
          <p:nvPr/>
        </p:nvSpPr>
        <p:spPr>
          <a:xfrm>
            <a:off x="4214813" y="6215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194" name="Прямоугольник 193"/>
          <p:cNvSpPr/>
          <p:nvPr/>
        </p:nvSpPr>
        <p:spPr>
          <a:xfrm>
            <a:off x="3786188" y="5786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195" name="Прямоугольник 194"/>
          <p:cNvSpPr/>
          <p:nvPr/>
        </p:nvSpPr>
        <p:spPr>
          <a:xfrm>
            <a:off x="4643438" y="5786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Л</a:t>
            </a:r>
          </a:p>
        </p:txBody>
      </p:sp>
      <p:sp>
        <p:nvSpPr>
          <p:cNvPr id="196" name="Прямоугольник 195"/>
          <p:cNvSpPr/>
          <p:nvPr/>
        </p:nvSpPr>
        <p:spPr>
          <a:xfrm>
            <a:off x="5000625" y="5786438"/>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Ь</a:t>
            </a:r>
          </a:p>
        </p:txBody>
      </p:sp>
      <p:sp>
        <p:nvSpPr>
          <p:cNvPr id="197" name="Прямоугольник 196"/>
          <p:cNvSpPr/>
          <p:nvPr/>
        </p:nvSpPr>
        <p:spPr>
          <a:xfrm>
            <a:off x="5357813" y="5786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Т</a:t>
            </a:r>
          </a:p>
        </p:txBody>
      </p:sp>
      <p:sp>
        <p:nvSpPr>
          <p:cNvPr id="198" name="Прямоугольник 197"/>
          <p:cNvSpPr/>
          <p:nvPr/>
        </p:nvSpPr>
        <p:spPr>
          <a:xfrm>
            <a:off x="5643563" y="5786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199" name="Прямоугольник 198"/>
          <p:cNvSpPr/>
          <p:nvPr/>
        </p:nvSpPr>
        <p:spPr>
          <a:xfrm>
            <a:off x="6000750" y="5786438"/>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201" name="Прямоугольник 200"/>
          <p:cNvSpPr/>
          <p:nvPr/>
        </p:nvSpPr>
        <p:spPr>
          <a:xfrm>
            <a:off x="3786188" y="6215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Г</a:t>
            </a:r>
          </a:p>
        </p:txBody>
      </p:sp>
      <p:sp>
        <p:nvSpPr>
          <p:cNvPr id="202" name="Прямоугольник 201"/>
          <p:cNvSpPr/>
          <p:nvPr/>
        </p:nvSpPr>
        <p:spPr>
          <a:xfrm>
            <a:off x="4643438" y="6215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203" name="Прямоугольник 202"/>
          <p:cNvSpPr/>
          <p:nvPr/>
        </p:nvSpPr>
        <p:spPr>
          <a:xfrm>
            <a:off x="5000625" y="6215063"/>
            <a:ext cx="357188"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З</a:t>
            </a:r>
          </a:p>
        </p:txBody>
      </p:sp>
      <p:sp>
        <p:nvSpPr>
          <p:cNvPr id="204" name="Прямоугольник 203"/>
          <p:cNvSpPr/>
          <p:nvPr/>
        </p:nvSpPr>
        <p:spPr>
          <a:xfrm>
            <a:off x="5357813" y="6215063"/>
            <a:ext cx="2857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205" name="Прямоугольник 204"/>
          <p:cNvSpPr/>
          <p:nvPr/>
        </p:nvSpPr>
        <p:spPr>
          <a:xfrm>
            <a:off x="5643563" y="621506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a:t>
            </a:r>
          </a:p>
        </p:txBody>
      </p:sp>
      <p:sp>
        <p:nvSpPr>
          <p:cNvPr id="206" name="Прямоугольник 205"/>
          <p:cNvSpPr/>
          <p:nvPr/>
        </p:nvSpPr>
        <p:spPr>
          <a:xfrm>
            <a:off x="5500688" y="3429000"/>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207" name="Прямоугольник 206"/>
          <p:cNvSpPr/>
          <p:nvPr/>
        </p:nvSpPr>
        <p:spPr>
          <a:xfrm>
            <a:off x="5500688" y="3071813"/>
            <a:ext cx="357187"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208" name="Прямоугольник 207"/>
          <p:cNvSpPr/>
          <p:nvPr/>
        </p:nvSpPr>
        <p:spPr>
          <a:xfrm>
            <a:off x="5500688" y="4214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210" name="Прямоугольник 209"/>
          <p:cNvSpPr/>
          <p:nvPr/>
        </p:nvSpPr>
        <p:spPr>
          <a:xfrm>
            <a:off x="5500688" y="5000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Т</a:t>
            </a:r>
          </a:p>
        </p:txBody>
      </p:sp>
      <p:sp>
        <p:nvSpPr>
          <p:cNvPr id="211" name="Прямоугольник 210"/>
          <p:cNvSpPr/>
          <p:nvPr/>
        </p:nvSpPr>
        <p:spPr>
          <a:xfrm flipH="1">
            <a:off x="5214938" y="4214813"/>
            <a:ext cx="2857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p>
        </p:txBody>
      </p:sp>
      <p:sp>
        <p:nvSpPr>
          <p:cNvPr id="212" name="Прямоугольник 211"/>
          <p:cNvSpPr/>
          <p:nvPr/>
        </p:nvSpPr>
        <p:spPr>
          <a:xfrm>
            <a:off x="5929313" y="4214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213" name="Прямоугольник 212"/>
          <p:cNvSpPr/>
          <p:nvPr/>
        </p:nvSpPr>
        <p:spPr>
          <a:xfrm>
            <a:off x="6215063" y="4214813"/>
            <a:ext cx="2857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a:t>
            </a:r>
          </a:p>
        </p:txBody>
      </p:sp>
      <p:sp>
        <p:nvSpPr>
          <p:cNvPr id="214" name="Прямоугольник 213"/>
          <p:cNvSpPr/>
          <p:nvPr/>
        </p:nvSpPr>
        <p:spPr>
          <a:xfrm>
            <a:off x="6500813" y="4214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a:t>
            </a:r>
          </a:p>
        </p:txBody>
      </p:sp>
      <p:sp>
        <p:nvSpPr>
          <p:cNvPr id="215" name="Прямоугольник 214"/>
          <p:cNvSpPr/>
          <p:nvPr/>
        </p:nvSpPr>
        <p:spPr>
          <a:xfrm>
            <a:off x="6858000" y="4214813"/>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216" name="Прямоугольник 215"/>
          <p:cNvSpPr/>
          <p:nvPr/>
        </p:nvSpPr>
        <p:spPr>
          <a:xfrm>
            <a:off x="7215188" y="4214813"/>
            <a:ext cx="50006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217" name="Прямоугольник 216"/>
          <p:cNvSpPr/>
          <p:nvPr/>
        </p:nvSpPr>
        <p:spPr>
          <a:xfrm>
            <a:off x="5214938" y="5000625"/>
            <a:ext cx="285750"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218" name="Прямоугольник 217"/>
          <p:cNvSpPr/>
          <p:nvPr/>
        </p:nvSpPr>
        <p:spPr>
          <a:xfrm>
            <a:off x="4857750" y="5000625"/>
            <a:ext cx="357188"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p>
        </p:txBody>
      </p:sp>
      <p:sp>
        <p:nvSpPr>
          <p:cNvPr id="220" name="Прямоугольник 219"/>
          <p:cNvSpPr/>
          <p:nvPr/>
        </p:nvSpPr>
        <p:spPr>
          <a:xfrm>
            <a:off x="5929313" y="5000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sp>
        <p:nvSpPr>
          <p:cNvPr id="221" name="Прямоугольник 220"/>
          <p:cNvSpPr/>
          <p:nvPr/>
        </p:nvSpPr>
        <p:spPr>
          <a:xfrm>
            <a:off x="6715125" y="5000625"/>
            <a:ext cx="500063"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a:t>
            </a:r>
          </a:p>
        </p:txBody>
      </p:sp>
      <p:sp>
        <p:nvSpPr>
          <p:cNvPr id="222" name="Прямоугольник 221"/>
          <p:cNvSpPr/>
          <p:nvPr/>
        </p:nvSpPr>
        <p:spPr>
          <a:xfrm>
            <a:off x="6357938" y="5000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З</a:t>
            </a:r>
          </a:p>
        </p:txBody>
      </p:sp>
      <p:sp>
        <p:nvSpPr>
          <p:cNvPr id="224" name="Прямоугольник 223"/>
          <p:cNvSpPr/>
          <p:nvPr/>
        </p:nvSpPr>
        <p:spPr>
          <a:xfrm>
            <a:off x="6000750" y="5357813"/>
            <a:ext cx="500063"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К</a:t>
            </a:r>
          </a:p>
        </p:txBody>
      </p:sp>
      <p:sp>
        <p:nvSpPr>
          <p:cNvPr id="225" name="Прямоугольник 224"/>
          <p:cNvSpPr/>
          <p:nvPr/>
        </p:nvSpPr>
        <p:spPr>
          <a:xfrm>
            <a:off x="6357938" y="5357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И</a:t>
            </a:r>
          </a:p>
        </p:txBody>
      </p:sp>
      <p:sp>
        <p:nvSpPr>
          <p:cNvPr id="233" name="Прямоугольник 232"/>
          <p:cNvSpPr/>
          <p:nvPr/>
        </p:nvSpPr>
        <p:spPr>
          <a:xfrm>
            <a:off x="7215188" y="5000625"/>
            <a:ext cx="428625"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234" name="Прямоугольник 233"/>
          <p:cNvSpPr/>
          <p:nvPr/>
        </p:nvSpPr>
        <p:spPr>
          <a:xfrm>
            <a:off x="6357938" y="5786438"/>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П</a:t>
            </a:r>
          </a:p>
        </p:txBody>
      </p:sp>
      <p:sp>
        <p:nvSpPr>
          <p:cNvPr id="235" name="Прямоугольник 234"/>
          <p:cNvSpPr/>
          <p:nvPr/>
        </p:nvSpPr>
        <p:spPr>
          <a:xfrm>
            <a:off x="6786563" y="5357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236" name="Прямоугольник 235"/>
          <p:cNvSpPr/>
          <p:nvPr/>
        </p:nvSpPr>
        <p:spPr>
          <a:xfrm>
            <a:off x="7215188" y="535781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Е</a:t>
            </a:r>
          </a:p>
        </p:txBody>
      </p:sp>
      <p:sp>
        <p:nvSpPr>
          <p:cNvPr id="237" name="Прямоугольник 236"/>
          <p:cNvSpPr/>
          <p:nvPr/>
        </p:nvSpPr>
        <p:spPr>
          <a:xfrm>
            <a:off x="7643813" y="5357813"/>
            <a:ext cx="357187"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a:t>
            </a:r>
          </a:p>
        </p:txBody>
      </p:sp>
      <p:sp>
        <p:nvSpPr>
          <p:cNvPr id="238" name="Прямоугольник 237"/>
          <p:cNvSpPr/>
          <p:nvPr/>
        </p:nvSpPr>
        <p:spPr>
          <a:xfrm>
            <a:off x="7215188" y="5786438"/>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a:t>
            </a:r>
          </a:p>
        </p:txBody>
      </p:sp>
      <p:sp>
        <p:nvSpPr>
          <p:cNvPr id="239" name="Прямоугольник 238"/>
          <p:cNvSpPr/>
          <p:nvPr/>
        </p:nvSpPr>
        <p:spPr>
          <a:xfrm>
            <a:off x="7215188" y="6215063"/>
            <a:ext cx="42862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a:t>
            </a:r>
          </a:p>
        </p:txBody>
      </p:sp>
      <p:sp>
        <p:nvSpPr>
          <p:cNvPr id="17585" name="TextBox 199"/>
          <p:cNvSpPr txBox="1">
            <a:spLocks noChangeArrowheads="1"/>
          </p:cNvSpPr>
          <p:nvPr/>
        </p:nvSpPr>
        <p:spPr bwMode="auto">
          <a:xfrm>
            <a:off x="3000375" y="1643063"/>
            <a:ext cx="184150" cy="369887"/>
          </a:xfrm>
          <a:prstGeom prst="rect">
            <a:avLst/>
          </a:prstGeom>
          <a:noFill/>
          <a:ln w="9525">
            <a:noFill/>
            <a:miter lim="800000"/>
            <a:headEnd/>
            <a:tailEnd/>
          </a:ln>
        </p:spPr>
        <p:txBody>
          <a:bodyPr wrap="none">
            <a:spAutoFit/>
          </a:bodyPr>
          <a:lstStyle/>
          <a:p>
            <a:endParaRPr lang="ru-RU">
              <a:latin typeface="Calibri" pitchFamily="34" charset="0"/>
            </a:endParaRPr>
          </a:p>
        </p:txBody>
      </p:sp>
      <p:sp>
        <p:nvSpPr>
          <p:cNvPr id="219" name="Прямоугольник 218"/>
          <p:cNvSpPr/>
          <p:nvPr/>
        </p:nvSpPr>
        <p:spPr>
          <a:xfrm>
            <a:off x="2071688" y="635793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a:t>
            </a:r>
          </a:p>
        </p:txBody>
      </p:sp>
      <p:sp>
        <p:nvSpPr>
          <p:cNvPr id="226" name="Прямоугольник 225"/>
          <p:cNvSpPr/>
          <p:nvPr/>
        </p:nvSpPr>
        <p:spPr>
          <a:xfrm>
            <a:off x="5500688" y="4643438"/>
            <a:ext cx="42862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У</a:t>
            </a:r>
          </a:p>
        </p:txBody>
      </p:sp>
      <p:pic>
        <p:nvPicPr>
          <p:cNvPr id="17588" name="Picture 5"/>
          <p:cNvPicPr>
            <a:picLocks noChangeAspect="1" noChangeArrowheads="1"/>
          </p:cNvPicPr>
          <p:nvPr/>
        </p:nvPicPr>
        <p:blipFill>
          <a:blip r:embed="rId3"/>
          <a:srcRect/>
          <a:stretch>
            <a:fillRect/>
          </a:stretch>
        </p:blipFill>
        <p:spPr bwMode="auto">
          <a:xfrm>
            <a:off x="2051050" y="3141663"/>
            <a:ext cx="687388" cy="714375"/>
          </a:xfrm>
          <a:prstGeom prst="rect">
            <a:avLst/>
          </a:prstGeom>
          <a:noFill/>
          <a:ln w="9525">
            <a:noFill/>
            <a:miter lim="800000"/>
            <a:headEnd/>
            <a:tailEnd/>
          </a:ln>
        </p:spPr>
      </p:pic>
      <p:pic>
        <p:nvPicPr>
          <p:cNvPr id="17589" name="Picture 4"/>
          <p:cNvPicPr>
            <a:picLocks noChangeAspect="1" noChangeArrowheads="1"/>
          </p:cNvPicPr>
          <p:nvPr/>
        </p:nvPicPr>
        <p:blipFill>
          <a:blip r:embed="rId4" cstate="print"/>
          <a:srcRect/>
          <a:stretch>
            <a:fillRect/>
          </a:stretch>
        </p:blipFill>
        <p:spPr bwMode="auto">
          <a:xfrm>
            <a:off x="7667625" y="4652963"/>
            <a:ext cx="720725" cy="711200"/>
          </a:xfrm>
          <a:prstGeom prst="rect">
            <a:avLst/>
          </a:prstGeom>
          <a:noFill/>
          <a:ln w="9525">
            <a:noFill/>
            <a:miter lim="800000"/>
            <a:headEnd/>
            <a:tailEnd/>
          </a:ln>
        </p:spPr>
      </p:pic>
      <p:pic>
        <p:nvPicPr>
          <p:cNvPr id="17590" name="Picture 7"/>
          <p:cNvPicPr>
            <a:picLocks noChangeAspect="1" noChangeArrowheads="1"/>
          </p:cNvPicPr>
          <p:nvPr/>
        </p:nvPicPr>
        <p:blipFill>
          <a:blip r:embed="rId5"/>
          <a:srcRect/>
          <a:stretch>
            <a:fillRect/>
          </a:stretch>
        </p:blipFill>
        <p:spPr bwMode="auto">
          <a:xfrm>
            <a:off x="1000125" y="714375"/>
            <a:ext cx="619125" cy="698500"/>
          </a:xfrm>
          <a:prstGeom prst="rect">
            <a:avLst/>
          </a:prstGeom>
          <a:noFill/>
          <a:ln w="9525">
            <a:noFill/>
            <a:miter lim="800000"/>
            <a:headEnd/>
            <a:tailEnd/>
          </a:ln>
        </p:spPr>
      </p:pic>
      <p:pic>
        <p:nvPicPr>
          <p:cNvPr id="17591" name="Picture 3"/>
          <p:cNvPicPr>
            <a:picLocks noChangeAspect="1" noChangeArrowheads="1"/>
          </p:cNvPicPr>
          <p:nvPr/>
        </p:nvPicPr>
        <p:blipFill>
          <a:blip r:embed="rId6"/>
          <a:srcRect/>
          <a:stretch>
            <a:fillRect/>
          </a:stretch>
        </p:blipFill>
        <p:spPr bwMode="auto">
          <a:xfrm>
            <a:off x="1352550" y="5214938"/>
            <a:ext cx="690563" cy="714375"/>
          </a:xfrm>
          <a:prstGeom prst="rect">
            <a:avLst/>
          </a:prstGeom>
          <a:noFill/>
          <a:ln w="9525">
            <a:noFill/>
            <a:miter lim="800000"/>
            <a:headEnd/>
            <a:tailEnd/>
          </a:ln>
        </p:spPr>
      </p:pic>
      <p:sp>
        <p:nvSpPr>
          <p:cNvPr id="223" name="Прямоугольник 222"/>
          <p:cNvSpPr/>
          <p:nvPr/>
        </p:nvSpPr>
        <p:spPr>
          <a:xfrm>
            <a:off x="3500438" y="1428750"/>
            <a:ext cx="357187"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Я</a:t>
            </a:r>
          </a:p>
        </p:txBody>
      </p:sp>
      <p:pic>
        <p:nvPicPr>
          <p:cNvPr id="17594" name="Picture 186"/>
          <p:cNvPicPr>
            <a:picLocks noChangeAspect="1" noChangeArrowheads="1"/>
          </p:cNvPicPr>
          <p:nvPr/>
        </p:nvPicPr>
        <p:blipFill>
          <a:blip r:embed="rId7" cstate="print"/>
          <a:srcRect/>
          <a:stretch>
            <a:fillRect/>
          </a:stretch>
        </p:blipFill>
        <p:spPr bwMode="auto">
          <a:xfrm>
            <a:off x="4932363" y="1844675"/>
            <a:ext cx="673100" cy="720725"/>
          </a:xfrm>
          <a:prstGeom prst="rect">
            <a:avLst/>
          </a:prstGeom>
          <a:noFill/>
          <a:ln w="9525">
            <a:noFill/>
            <a:miter lim="800000"/>
            <a:headEnd/>
            <a:tailEnd/>
          </a:ln>
        </p:spPr>
      </p:pic>
      <p:pic>
        <p:nvPicPr>
          <p:cNvPr id="17595" name="Picture 187"/>
          <p:cNvPicPr>
            <a:picLocks noChangeAspect="1" noChangeArrowheads="1"/>
          </p:cNvPicPr>
          <p:nvPr/>
        </p:nvPicPr>
        <p:blipFill>
          <a:blip r:embed="rId8" cstate="print"/>
          <a:srcRect/>
          <a:stretch>
            <a:fillRect/>
          </a:stretch>
        </p:blipFill>
        <p:spPr bwMode="auto">
          <a:xfrm>
            <a:off x="6732588" y="0"/>
            <a:ext cx="682625" cy="692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TotalTime>
  <Words>1376</Words>
  <PresentationFormat>Экран (4:3)</PresentationFormat>
  <Paragraphs>302</Paragraphs>
  <Slides>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vt:i4>
      </vt:variant>
    </vt:vector>
  </HeadingPairs>
  <TitlesOfParts>
    <vt:vector size="6" baseType="lpstr">
      <vt:lpstr>Тема Office</vt:lpstr>
      <vt:lpstr>МКОУ Курловская средняя общеобразовательная школа №1 Гусь-Хрустального района  Владимирской области</vt:lpstr>
      <vt:lpstr>Слайд 2</vt:lpstr>
      <vt:lpstr>Слайд 3</vt:lpstr>
      <vt:lpstr>Слайд 4</vt:lpstr>
      <vt:lpstr>Слайд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МКОУ Курловская средняя общеобразовательная школа №1 Гусь-Хрустального района  Владимирской области</dc:title>
  <cp:lastModifiedBy>)(@KER</cp:lastModifiedBy>
  <cp:revision>36</cp:revision>
  <dcterms:modified xsi:type="dcterms:W3CDTF">2012-05-13T22:25:20Z</dcterms:modified>
</cp:coreProperties>
</file>