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61" r:id="rId6"/>
    <p:sldId id="266" r:id="rId7"/>
    <p:sldId id="262" r:id="rId8"/>
    <p:sldId id="267" r:id="rId9"/>
    <p:sldId id="260" r:id="rId10"/>
    <p:sldId id="268" r:id="rId11"/>
    <p:sldId id="25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7"/>
            <a:ext cx="5738828" cy="1214445"/>
          </a:xfrm>
        </p:spPr>
        <p:txBody>
          <a:bodyPr/>
          <a:lstStyle/>
          <a:p>
            <a:pPr algn="l"/>
            <a:r>
              <a:rPr lang="ru-RU" sz="6000" b="1" dirty="0" smtClean="0"/>
              <a:t>Дружба –это…</a:t>
            </a:r>
            <a:endParaRPr lang="ru-RU" sz="6000" b="1" dirty="0" smtClean="0"/>
          </a:p>
        </p:txBody>
      </p:sp>
      <p:pic>
        <p:nvPicPr>
          <p:cNvPr id="6" name="Содержимое 8" descr="childre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4415" y="1714489"/>
            <a:ext cx="5429287" cy="329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714356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Тропинка к сердцу (Пожелание другу)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685804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Photosh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im0-tub-ru.yandex.net/i?id=552166391-4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4" y="0"/>
            <a:ext cx="912018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54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900" dirty="0" smtClean="0">
                <a:solidFill>
                  <a:srgbClr val="FF0000"/>
                </a:solidFill>
              </a:rPr>
              <a:t>Главные качества друга.</a:t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000240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08" y="1571612"/>
            <a:ext cx="65008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Надёжность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Доброта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 С</a:t>
            </a:r>
            <a:r>
              <a:rPr lang="ru-RU" sz="2800" b="1" dirty="0" smtClean="0">
                <a:solidFill>
                  <a:schemeClr val="bg1"/>
                </a:solidFill>
              </a:rPr>
              <a:t>очувствие 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Поддержка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Доверие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Общие занятия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bg1"/>
                </a:solidFill>
              </a:rPr>
              <a:t>Интересы </a:t>
            </a:r>
          </a:p>
          <a:p>
            <a:pPr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i-3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714488"/>
            <a:ext cx="2571768" cy="407196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428736"/>
            <a:ext cx="7429552" cy="157163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«Почему слёзы?»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 пять минут до первого урока все сидели в классе. Оля пришла последней. У нее был расстроенный вид, заплаканные глаза.</a:t>
            </a:r>
            <a:br>
              <a:rPr lang="ru-RU" sz="2400" dirty="0" smtClean="0"/>
            </a:br>
            <a:r>
              <a:rPr lang="ru-RU" sz="2400" dirty="0" smtClean="0"/>
              <a:t>- Чего это у тебя глаза на мокром месте? Громко закричала Катя.</a:t>
            </a:r>
            <a:br>
              <a:rPr lang="ru-RU" sz="2400" dirty="0" smtClean="0"/>
            </a:br>
            <a:r>
              <a:rPr lang="ru-RU" sz="2400" dirty="0" smtClean="0"/>
              <a:t>- Что у тебя случилось? Почему слезы? – закричали все.</a:t>
            </a:r>
            <a:br>
              <a:rPr lang="ru-RU" sz="2400" dirty="0" smtClean="0"/>
            </a:br>
            <a:r>
              <a:rPr lang="ru-RU" sz="2400" dirty="0" smtClean="0"/>
              <a:t>Оля разрыдалась и выбежала из класса. Все недоуменно пожали плечами.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http://www.tumentoday.ru/wp-content/uploads/2010/04/065-13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857628"/>
            <a:ext cx="4714908" cy="27146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14414" y="500042"/>
            <a:ext cx="442915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           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Наказание или         преступление?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Одна особа известна как сплетница, ябеда. Вы и большинство ваших одноклассников ее терпеть не можете. Однажды ваши одноклассники договорились проучить ее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Aharoni" pitchFamily="2" charset="-79"/>
              </a:rPr>
              <a:t> побить. Как вы поступите? Вы присоединитесь; не будете вмешиваться или расскажете об этом кому-нибудь?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pic>
        <p:nvPicPr>
          <p:cNvPr id="19461" name="Picture 5" descr="http://im7-tub-ru.yandex.net/i?id=282477131-2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14422"/>
            <a:ext cx="2857520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4480" y="0"/>
            <a:ext cx="72152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Уличная мораль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вашем классе произошел случай. Жестоко избили хорошего, но слабого физически мальчишку за то, за то, что он не поддержал предложение сбежать с урока. Вы видели кто бил, но в ответ на предложение выдать хулиганов вы промолчали.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сделаете дальше?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http://im3-tub-ru.yandex.net/i?id=208394596-2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572008"/>
            <a:ext cx="3571900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928794" y="357166"/>
            <a:ext cx="707236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случайно нашли чек на приобретение дорогой вещи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Попытаетесь найти того, кто его потерял.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Бежите к прилавку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 столько о ней мечтали.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Сомневаетесь в его действительности, боитесь неприятностей.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В растерянности не знаете, что с ним делать.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 descr="http://im6-tub-ru.yandex.net/i?id=5016258-0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00438"/>
            <a:ext cx="435771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85794"/>
            <a:ext cx="6758006" cy="71438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Законы дружного коллектива.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143116"/>
            <a:ext cx="4929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Умей радоваться успехам другого;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Предлагай помощь товарищу, не оставляй его в беде;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Утешь, поддержи товарища, когда у него неудача, только всё делай правильно. 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im7-tub-ru.yandex.net/i?id=310600399-2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00240"/>
            <a:ext cx="264320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571480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Рассмотрим ситуацию</a:t>
            </a:r>
            <a:r>
              <a:rPr lang="ru-RU" sz="32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: Вы со своим другом участвовали в соревнованиях «Весёлые старты». Ваша команда победила и вам с другом нужно занять ступеньки успеха. </a:t>
            </a:r>
            <a:endParaRPr lang="ru-RU" sz="3200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410" name="AutoShape 2" descr="http://www.amic.ru/images/gallery_10-2011/640.6312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www.amic.ru/images/gallery_10-2011/640.631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00438"/>
            <a:ext cx="507209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5729"/>
            <a:ext cx="4786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Рефлексия.</a:t>
            </a:r>
            <a:b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857232"/>
            <a:ext cx="37862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- Сегодня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я узнал…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- Было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интересно…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- Было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трудно…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- 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понял, что…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- 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почувствовал, что…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- Меня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удивило…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- Урок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дал мне для жизни…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- Мне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захотелось…</a:t>
            </a:r>
          </a:p>
        </p:txBody>
      </p:sp>
      <p:pic>
        <p:nvPicPr>
          <p:cNvPr id="7" name="Picture 8" descr="x_3d5728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728" y="3500438"/>
            <a:ext cx="3643338" cy="285752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86</TotalTime>
  <Words>297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GoldNight</vt:lpstr>
      <vt:lpstr>Дружба –это…</vt:lpstr>
      <vt:lpstr>     Главные качества друга.    </vt:lpstr>
      <vt:lpstr>«Почему слёзы?» За пять минут до первого урока все сидели в классе. Оля пришла последней. У нее был расстроенный вид, заплаканные глаза. - Чего это у тебя глаза на мокром месте? Громко закричала Катя. - Что у тебя случилось? Почему слезы? – закричали все. Оля разрыдалась и выбежала из класса. Все недоуменно пожали плечами. </vt:lpstr>
      <vt:lpstr>Слайд 4</vt:lpstr>
      <vt:lpstr>Слайд 5</vt:lpstr>
      <vt:lpstr>Слайд 6</vt:lpstr>
      <vt:lpstr>Законы дружного коллектива.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Дружба –это…</dc:title>
  <dc:creator>User</dc:creator>
  <cp:lastModifiedBy>User</cp:lastModifiedBy>
  <cp:revision>9</cp:revision>
  <dcterms:created xsi:type="dcterms:W3CDTF">2013-03-24T17:59:40Z</dcterms:created>
  <dcterms:modified xsi:type="dcterms:W3CDTF">2013-03-24T19:26:04Z</dcterms:modified>
</cp:coreProperties>
</file>