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56" r:id="rId2"/>
    <p:sldId id="257" r:id="rId3"/>
    <p:sldId id="268" r:id="rId4"/>
    <p:sldId id="262" r:id="rId5"/>
    <p:sldId id="259" r:id="rId6"/>
    <p:sldId id="260" r:id="rId7"/>
    <p:sldId id="263" r:id="rId8"/>
    <p:sldId id="264" r:id="rId9"/>
    <p:sldId id="265" r:id="rId10"/>
    <p:sldId id="266" r:id="rId11"/>
    <p:sldId id="269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63342F7-D41B-4B59-B3F0-8F5FCD8094F2}" type="datetimeFigureOut">
              <a:rPr lang="ru-RU" smtClean="0"/>
              <a:pPr/>
              <a:t>02.11.2012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F56FBFB-E5D5-4F1F-924B-3626AE778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142" y="2108440"/>
            <a:ext cx="4727435" cy="3145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013176"/>
            <a:ext cx="7924800" cy="1219200"/>
          </a:xfrm>
        </p:spPr>
        <p:txBody>
          <a:bodyPr>
            <a:normAutofit/>
          </a:bodyPr>
          <a:lstStyle/>
          <a:p>
            <a:pPr algn="l"/>
            <a:endParaRPr lang="ru-RU" sz="3200" b="1" dirty="0" smtClean="0">
              <a:solidFill>
                <a:srgbClr val="D83300"/>
              </a:solidFill>
              <a:latin typeface="Gabriola" pitchFamily="82" charset="0"/>
              <a:cs typeface="IrisUPC" pitchFamily="34" charset="-34"/>
            </a:endParaRPr>
          </a:p>
          <a:p>
            <a:pPr algn="l"/>
            <a:r>
              <a:rPr lang="ru-RU" sz="3200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   II </a:t>
            </a:r>
            <a:r>
              <a:rPr lang="ru-RU" sz="3200" b="1" dirty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Всероссийский интернет-конкурс «Золотое рукоделие»</a:t>
            </a:r>
            <a:endParaRPr lang="ru-RU" sz="3200" b="1" dirty="0">
              <a:solidFill>
                <a:srgbClr val="C00000"/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68143" y="627052"/>
            <a:ext cx="2750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http://www.o-detstve.ru/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004047" y="2030918"/>
            <a:ext cx="3888431" cy="3222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1500"/>
              </a:spcBef>
              <a:buFont typeface="Century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500"/>
              </a:spcBef>
              <a:buFont typeface="Century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cs typeface="IrisUPC" pitchFamily="34" charset="-34"/>
              </a:rPr>
              <a:t>Автор: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Скрипачева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 Ольга Александровна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Учитель начальных классов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  <a:cs typeface="IrisUPC" pitchFamily="34" charset="-34"/>
              </a:rPr>
              <a:t> категории 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МБОУ «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Верхне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Колчуринская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СОШ»</a:t>
            </a:r>
          </a:p>
          <a:p>
            <a:pPr>
              <a:spcBef>
                <a:spcPts val="0"/>
              </a:spcBef>
            </a:pP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Алькеевский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район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Республика Татарстан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72841" y="811718"/>
            <a:ext cx="7924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1500"/>
              </a:spcBef>
              <a:buFont typeface="Century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1500"/>
              </a:spcBef>
              <a:buFont typeface="Century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15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3600" b="1" dirty="0">
                <a:solidFill>
                  <a:srgbClr val="D83300"/>
                </a:solidFill>
                <a:latin typeface="Gabriola" pitchFamily="82" charset="0"/>
                <a:cs typeface="IrisUPC" pitchFamily="34" charset="-34"/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Кукольный театр «ТЕРЕМОК»</a:t>
            </a:r>
            <a:endParaRPr lang="ru-RU" sz="6000" b="1" dirty="0">
              <a:solidFill>
                <a:srgbClr val="C00000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3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Ольга\Pictures\кукольный театр\DSCF98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3240360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  <p:style>
          <a:lnRef idx="1">
            <a:schemeClr val="accen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836712"/>
            <a:ext cx="2736304" cy="55558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88640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 descr="C:\Users\Ольга\Pictures\кукольный театр\DSCF987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80728"/>
            <a:ext cx="3204356" cy="4272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3598" y="6484694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652120" y="908720"/>
            <a:ext cx="2376264" cy="555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23528" y="5373216"/>
            <a:ext cx="8496944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медведя можно использовать выкройку собаки, только чуть ее увеличить и  изменить форму ушей. И для волка можно взять за основу выкройку собаки, только чуть вытянуть нос и поменять ушки. Шарфики можно связать  из ярких ниток.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66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1124744"/>
            <a:ext cx="4032448" cy="6713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Колобок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Pictures\кукольный театр\DSCF986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1772816"/>
            <a:ext cx="2723206" cy="28179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323651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27368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712" y="6404644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88640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653136"/>
            <a:ext cx="8712968" cy="17515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Для лисы можно использовать выкройку мышки, только чуть вытянуть носик, на носик пришить щечки. Шляпка у лисы связана крючком. Колобок делается по подобию носиков-помпонов. Из ткани вырезать круг, стянуть по краю ниткой, набить ватой. Ткань брать эластичную. Складочки, что получаются,  закрыть  платочком.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5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16632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Ольга\Pictures\кукольный театр\DSCF98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3348372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860032" y="692696"/>
            <a:ext cx="345638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Чертята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C:\Users\Ольга\Pictures\кукольный театр\DSCF986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636772" cy="3477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-2958" y="6488668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92696"/>
            <a:ext cx="3456384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Петушок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431032" y="5057800"/>
            <a:ext cx="8521873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петушка за основу можно взять выкройку зайца. Клювик сделать из бумаги. Перышки на крылышках и воротнике вырезаются из плотной цветной ткани и пришиваются. Так же делается хвостик. Гребешок и бородка из яркой алой ткани, набиты ватой. Для чертят возьмем за основу выкройку мышки, добавим рожки, поменяем ушки, пришьем хвостик, приклеим пятачок и чертик готов.</a:t>
            </a:r>
          </a:p>
          <a:p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4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196752"/>
            <a:ext cx="3952528" cy="18722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Мои ученики очень любят  выступать в роли актеров на сцене, показывая  различные  пьесы и сказки. Удовольствие от общения с куклами получают не только зрители, но и сами актеры.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\Pictures\Кук. театр 2\100_10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4258927" cy="31945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Pictures\Кук. театр 2\S37000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284984"/>
            <a:ext cx="4285398" cy="32140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4075" y="6314367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04664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95536" y="4077072"/>
            <a:ext cx="4096544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95536" y="4149080"/>
            <a:ext cx="4096544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очень рада, если выкройками моих кукол воспользуются учителя начальных классов, воспитатели.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66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2656"/>
            <a:ext cx="7632848" cy="5958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97152"/>
            <a:ext cx="8136904" cy="1872208"/>
          </a:xfr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Занимаясь с детьми театром, мы ставим перед собой цель – сделать жизнь наших детей интересной и содержательной, наполнить ее яркими впечатлениями, интересными делами, радостью творчества. Мы стремимся к тому, чтобы навыки, полученные в театрализованных играх, дети смогли использовать в повседневной жизни.</a:t>
            </a:r>
            <a:endParaRPr lang="ru-RU" sz="2000" b="1" dirty="0">
              <a:solidFill>
                <a:schemeClr val="tx2">
                  <a:lumMod val="20000"/>
                  <a:lumOff val="8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6381328"/>
            <a:ext cx="4635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2656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501008"/>
            <a:ext cx="4621362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8746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http://www.o-detstve.ru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Кукольный театр! Когда дети слышат эти слова, в их глазах загораются радостные искорки, слышится веселый смех, и детские сердца переполняются радостью, предвкушением чуда. Кукольный театр никого не может оставить равнодушным, будь то малыш или взрослый. Когда взрослый общается с ребенком с помощью игрушки, детское сердце, как губка, впитывает каждое слово. Ребенок верит «ожившей» игрушке и стремится сделать то, о чем она просит.</a:t>
            </a:r>
            <a:b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Кукольный театр с его необычайным зрелищем захватывает детей, переносит их в совершенно особый, увлекательный мир.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427113"/>
            <a:ext cx="7200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II Всероссийский интернет-конкурс «Золотое рукоделие»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3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Моему кукольному театру «Теремок» уже более 10 лет. Первые ученики которые шили кукол и начинали с ними работать, уже имеют свои семьи. Мы являемся частыми гостями нашего сельского садика «Колокольчик». И нет более благодарного зрителя – чем малыши.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60648"/>
            <a:ext cx="2652713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4805526"/>
            <a:ext cx="7772400" cy="16478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листе А-4 в натуральную величину даны выкройки игрушек для кукольного театра, которые  могут сделать сами школьники. Для их изготовления понадобятся кусочки ткани, меха, проволочка, клей , немного старания и фантазии. Взяв за основу данные выкройки, легко можно сшить любую другую куклу.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C:\Users\Ольга\Pictures\Кук. театр 2\100_14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705" y="2151523"/>
            <a:ext cx="3538263" cy="26540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Ольга\Pictures\Кук. театр 2\28112008(004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089" y="2149304"/>
            <a:ext cx="3541629" cy="26562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7877" y="6413699"/>
            <a:ext cx="54709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Gabriola" pitchFamily="82" charset="0"/>
                <a:ea typeface="+mj-ea"/>
                <a:cs typeface="IrisUPC" pitchFamily="34" charset="-34"/>
              </a:rPr>
              <a:t> II Всероссийский интернет-конкурс «Золотое рукоделие»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02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620688"/>
            <a:ext cx="4824536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Собака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Собаку лучше сделать из лохматого меха или из драпа.  Глаза  в виде аппликации или  пуговки, нос в данном случае – помпон, обтянутый ватой.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013176"/>
            <a:ext cx="4464496" cy="15841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Мордочка и бровки – из меха. 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Жилеточку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сшить по своему усмотрению. Голова и хвост плотно набиты ватой.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621138"/>
            <a:ext cx="2875087" cy="395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Ольга\Pictures\кукольный театр\DSCF98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6991"/>
            <a:ext cx="3402378" cy="45365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48064" y="188640"/>
            <a:ext cx="3781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http://www.o-detstve.ru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6393581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13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476672"/>
            <a:ext cx="5184576" cy="18002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Зайчик.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Зайца можно сшить из серого драпа или из кусочков меха с низким ворсом. На лапках, грудке и ушах белая гладкая ткань.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060" y="5013176"/>
            <a:ext cx="5041036" cy="146537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Глазки в виде аппликации, но можно так же заменить на готовые или пуговички, нос помпончик. Голова, уши и хвост плотно набиты ватой. В ушки можно вставить проволочку.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386714"/>
            <a:ext cx="2972974" cy="409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060" y="476672"/>
            <a:ext cx="3312844" cy="4417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9572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504" y="6478549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31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939552"/>
            <a:ext cx="5040560" cy="140932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Кота можно сшить из темного плюша, на ушах отделка из клетчатой ткани. Нос помпончик, щечки из белой ворсистой ткани, набитые плотно ватой.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941168"/>
            <a:ext cx="5256584" cy="147320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Глазки в виде аппликации, хвост сшит из прямой полоски ткани. Он как и голова набивается ватой, а чтобы держал нужную форму, внутрь вставлена проволочка. Галстук можно сшить из любой ткани.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2895902" cy="3985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Ольга\Pictures\кукольный театр\DSCF98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3"/>
            <a:ext cx="3261556" cy="43487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57807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6366438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783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836712"/>
            <a:ext cx="4896544" cy="15121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Мышка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Туловище ее сделано из клетчатой ткани. Голова и хвост из серой. В хвост вставлена проволочка. Глаза – пуговки, нос – помпон, обтянутый тканью.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869161"/>
            <a:ext cx="4320480" cy="158417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красоты можно украсить ярким бантиком и повязать кружевной фартучек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 куклам можно сделать усики из проволоки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348880"/>
            <a:ext cx="3162548" cy="4350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 descr="C:\Users\Ольга\Pictures\кукольный театр\DSCF986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994" y="363488"/>
            <a:ext cx="3312368" cy="4416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6632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6329891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1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14646" y="764704"/>
            <a:ext cx="2952328" cy="7920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Дедка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88640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Ольга\Pictures\кукольный театр\DSCF98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304100" cy="44054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Ольга\Pictures\кукольный театр\DSCF98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0867" y="1628800"/>
            <a:ext cx="3196088" cy="4261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643430" y="682353"/>
            <a:ext cx="2952328" cy="7407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192" y="6488668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43430" y="5890251"/>
            <a:ext cx="7776864" cy="7920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Головки и туловище сшиты из светлого тонкого трикотажа,</a:t>
            </a:r>
            <a:r>
              <a:rPr kumimoji="0" lang="ru-RU" sz="29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носик помпончик, глазки можно вышить. Волосы и бородка у дедушки из меха.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Symbol" pitchFamily="18" charset="2"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17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764704"/>
            <a:ext cx="2960266" cy="6480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Внученька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88640"/>
            <a:ext cx="2652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Ольга\Pictures\кукольный театр\DSCF98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3006334" cy="4008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Ольга\Pictures\кукольный театр\DSCF98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009528" cy="40127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5004048" y="836712"/>
            <a:ext cx="3672408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Петрушка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856" y="6440562"/>
            <a:ext cx="4419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abriola" pitchFamily="82" charset="0"/>
                <a:cs typeface="IrisUPC" pitchFamily="34" charset="-34"/>
              </a:rPr>
              <a:t>II Всероссийский интернет-конкурс «Золотое рукоделие»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5517232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Волосы внучки и Петрушки сделаны из ниток. Чтобы получить кудряшки, нужно нитку обмазать клеем ПВА, намотать на карандаш и когда нитки высохнут, осторожно их снять с карандаша.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2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539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Презентация PowerPoint</vt:lpstr>
      <vt:lpstr>   /                                                                                                                                                        http://www.o-detstve.ru  Кукольный театр! Когда дети слышат эти слова, в их глазах загораются радостные искорки, слышится веселый смех, и детские сердца переполняются радостью, предвкушением чуда. Кукольный театр никого не может оставить равнодушным, будь то малыш или взрослый. Когда взрослый общается с ребенком с помощью игрушки, детское сердце, как губка, впитывает каждое слово. Ребенок верит «ожившей» игрушке и стремится сделать то, о чем она просит. Кукольный театр с его необычайным зрелищем захватывает детей, переносит их в совершенно особый, увлекательный мир.   </vt:lpstr>
      <vt:lpstr> Моему кукольному театру «Теремок» уже более 10 лет. Первые ученики которые шили кукол и начинали с ними работать, уже имеют свои семьи. Мы являемся частыми гостями нашего сельского садика «Колокольчик». И нет более благодарного зрителя – чем малыши.</vt:lpstr>
      <vt:lpstr>      Собака. Собаку лучше сделать из лохматого меха или из драпа.  Глаза  в виде аппликации или  пуговки, нос в данном случае – помпон, обтянутый ватой. </vt:lpstr>
      <vt:lpstr>Зайчик. Зайца можно сшить из серого драпа или из кусочков меха с низким ворсом. На лапках, грудке и ушах белая гладкая ткань. </vt:lpstr>
      <vt:lpstr> Кот Кота можно сшить из темного плюша, на ушах отделка из клетчатой ткани. Нос помпончик, щечки из белой ворсистой ткани, набитые плотно ватой.</vt:lpstr>
      <vt:lpstr>Мышка Туловище ее сделано из клетчатой ткани. Голова и хвост из серой. В хвост вставлена проволочка. Глаза – пуговки, нос – помпон, обтянутый тканью.</vt:lpstr>
      <vt:lpstr>Презентация PowerPoint</vt:lpstr>
      <vt:lpstr>Презентация PowerPoint</vt:lpstr>
      <vt:lpstr>Презентация PowerPoint</vt:lpstr>
      <vt:lpstr>Колобок</vt:lpstr>
      <vt:lpstr>Презентация PowerPoint</vt:lpstr>
      <vt:lpstr>Презентация PowerPoint</vt:lpstr>
      <vt:lpstr> Занимаясь с детьми театром, мы ставим перед собой цель – сделать жизнь наших детей интересной и содержательной, наполнить ее яркими впечатлениями, интересными делами, радостью творчества. Мы стремимся к тому, чтобы навыки, полученные в театрализованных играх, дети смогли использовать в повседневной жизни.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39</cp:revision>
  <dcterms:created xsi:type="dcterms:W3CDTF">2012-01-05T09:47:42Z</dcterms:created>
  <dcterms:modified xsi:type="dcterms:W3CDTF">2012-11-02T17:47:01Z</dcterms:modified>
</cp:coreProperties>
</file>