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Здоровый образ жизни.</a:t>
            </a:r>
            <a:endParaRPr lang="ru-RU" sz="4400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www.tonb.ru/upload/iblock/d6f/d6ff88487fbfe9acb1eb235e5fb24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499255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Следует, ребята, знать</a:t>
            </a:r>
            <a:br>
              <a:rPr lang="ru-RU" sz="2000" dirty="0" smtClean="0"/>
            </a:br>
            <a:r>
              <a:rPr lang="ru-RU" sz="2000" dirty="0" smtClean="0"/>
              <a:t>Нужно всем подольше спать.</a:t>
            </a:r>
            <a:br>
              <a:rPr lang="ru-RU" sz="2000" dirty="0" smtClean="0"/>
            </a:br>
            <a:r>
              <a:rPr lang="ru-RU" sz="2000" dirty="0" smtClean="0"/>
              <a:t>Ну а утром не лениться–</a:t>
            </a:r>
            <a:br>
              <a:rPr lang="ru-RU" sz="2000" dirty="0" smtClean="0"/>
            </a:br>
            <a:r>
              <a:rPr lang="ru-RU" sz="2000" dirty="0" smtClean="0"/>
              <a:t>На зарядку становиться!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275856" y="285293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Чистить зубы, умываться,</a:t>
            </a:r>
            <a:br>
              <a:rPr lang="ru-RU" sz="2000" dirty="0" smtClean="0"/>
            </a:br>
            <a:r>
              <a:rPr lang="ru-RU" sz="2000" dirty="0" smtClean="0"/>
              <a:t>И почаще улыбаться,</a:t>
            </a:r>
            <a:br>
              <a:rPr lang="ru-RU" sz="2000" dirty="0" smtClean="0"/>
            </a:br>
            <a:r>
              <a:rPr lang="ru-RU" sz="2000" dirty="0" smtClean="0"/>
              <a:t>Закаляться, и тогда</a:t>
            </a:r>
            <a:br>
              <a:rPr lang="ru-RU" sz="2000" dirty="0" smtClean="0"/>
            </a:br>
            <a:r>
              <a:rPr lang="ru-RU" sz="2000" dirty="0" smtClean="0"/>
              <a:t>Не страшна тебе хандра.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797152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здоровья есть враги,</a:t>
            </a:r>
            <a:br>
              <a:rPr lang="ru-RU" sz="2000" dirty="0" smtClean="0"/>
            </a:br>
            <a:r>
              <a:rPr lang="ru-RU" sz="2000" dirty="0" smtClean="0"/>
              <a:t>С ними дружбы не води!</a:t>
            </a:r>
            <a:br>
              <a:rPr lang="ru-RU" sz="2000" dirty="0" smtClean="0"/>
            </a:br>
            <a:r>
              <a:rPr lang="ru-RU" sz="2000" dirty="0" smtClean="0"/>
              <a:t>Среди них тихоня лень,</a:t>
            </a:r>
            <a:br>
              <a:rPr lang="ru-RU" sz="2000" dirty="0" smtClean="0"/>
            </a:br>
            <a:r>
              <a:rPr lang="ru-RU" sz="2000" dirty="0" smtClean="0"/>
              <a:t>С ней борись ты каждый день.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http://nashimalyshi.ru/wp-content/uploads/2013/05/OHUsefXM_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278850" cy="2430207"/>
          </a:xfrm>
          <a:prstGeom prst="rect">
            <a:avLst/>
          </a:prstGeom>
          <a:noFill/>
        </p:spPr>
      </p:pic>
      <p:pic>
        <p:nvPicPr>
          <p:cNvPr id="3076" name="Picture 4" descr="http://122012.imgbb.ru/user/79/795796/1/13ac2c0c2202cc13f2944358515db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3168352" cy="2376264"/>
          </a:xfrm>
          <a:prstGeom prst="rect">
            <a:avLst/>
          </a:prstGeom>
          <a:noFill/>
        </p:spPr>
      </p:pic>
      <p:pic>
        <p:nvPicPr>
          <p:cNvPr id="3078" name="Picture 6" descr="http://img-fotki.yandex.ru/get/5700/160878850.26d/0_7e9c8_677e9465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2304256" cy="288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Чтобы ни один микроб</a:t>
            </a:r>
            <a:br>
              <a:rPr lang="ru-RU" sz="2000" dirty="0" smtClean="0"/>
            </a:br>
            <a:r>
              <a:rPr lang="ru-RU" sz="2000" dirty="0" smtClean="0"/>
              <a:t>Не попал случайно в рот, </a:t>
            </a:r>
            <a:br>
              <a:rPr lang="ru-RU" sz="2000" dirty="0" smtClean="0"/>
            </a:br>
            <a:r>
              <a:rPr lang="ru-RU" sz="2000" dirty="0" smtClean="0"/>
              <a:t>Руки мыть перед едой</a:t>
            </a:r>
            <a:br>
              <a:rPr lang="ru-RU" sz="2000" dirty="0" smtClean="0"/>
            </a:br>
            <a:r>
              <a:rPr lang="ru-RU" sz="2000" dirty="0" smtClean="0"/>
              <a:t>Нужно мылом и водой.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492896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Кушать овощи и фрукты,</a:t>
            </a:r>
            <a:br>
              <a:rPr lang="ru-RU" sz="2000" dirty="0" smtClean="0"/>
            </a:br>
            <a:r>
              <a:rPr lang="ru-RU" sz="2000" dirty="0" smtClean="0"/>
              <a:t>Рыбу, молокопродукты-</a:t>
            </a:r>
            <a:br>
              <a:rPr lang="ru-RU" sz="2000" dirty="0" smtClean="0"/>
            </a:br>
            <a:r>
              <a:rPr lang="ru-RU" sz="2000" dirty="0" smtClean="0"/>
              <a:t>Вот полезная еда,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Витаминами полна!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229200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прогулку выходи,</a:t>
            </a:r>
            <a:br>
              <a:rPr lang="ru-RU" sz="2000" dirty="0" smtClean="0"/>
            </a:br>
            <a:r>
              <a:rPr lang="ru-RU" sz="2000" dirty="0" smtClean="0"/>
              <a:t>Свежим воздухом дыши.</a:t>
            </a:r>
            <a:br>
              <a:rPr lang="ru-RU" sz="2000" dirty="0" smtClean="0"/>
            </a:br>
            <a:r>
              <a:rPr lang="ru-RU" sz="2000" dirty="0" smtClean="0"/>
              <a:t>Только помни при уходе: </a:t>
            </a:r>
            <a:br>
              <a:rPr lang="ru-RU" sz="2000" dirty="0" smtClean="0"/>
            </a:br>
            <a:r>
              <a:rPr lang="ru-RU" sz="2000" dirty="0" smtClean="0"/>
              <a:t>Одеваться по погоде!</a:t>
            </a:r>
            <a:endParaRPr lang="ru-RU" sz="2000" dirty="0"/>
          </a:p>
        </p:txBody>
      </p:sp>
      <p:pic>
        <p:nvPicPr>
          <p:cNvPr id="2050" name="Picture 2" descr="http://stolicadetstva.com/images/text/_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520280" cy="2897494"/>
          </a:xfrm>
          <a:prstGeom prst="rect">
            <a:avLst/>
          </a:prstGeom>
          <a:noFill/>
        </p:spPr>
      </p:pic>
      <p:pic>
        <p:nvPicPr>
          <p:cNvPr id="2052" name="Picture 4" descr="http://ahdetki.ru/uploads/images/00/00/01/2012/07/16/99d7ca3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293096"/>
            <a:ext cx="3240360" cy="2154840"/>
          </a:xfrm>
          <a:prstGeom prst="rect">
            <a:avLst/>
          </a:prstGeom>
          <a:noFill/>
        </p:spPr>
      </p:pic>
      <p:pic>
        <p:nvPicPr>
          <p:cNvPr id="2054" name="Picture 6" descr="http://cs4364.vk.com/u16478070/-1/x_f927a9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8640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69269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Ну, а если уж случилось:</a:t>
            </a:r>
            <a:br>
              <a:rPr lang="ru-RU" sz="2000" dirty="0" smtClean="0"/>
            </a:br>
            <a:r>
              <a:rPr lang="ru-RU" sz="2000" dirty="0" smtClean="0"/>
              <a:t>Разболеться получилось,</a:t>
            </a:r>
            <a:br>
              <a:rPr lang="ru-RU" sz="2000" dirty="0" smtClean="0"/>
            </a:br>
            <a:r>
              <a:rPr lang="ru-RU" sz="2000" dirty="0" smtClean="0"/>
              <a:t>Знай, к врачу тебе пора.</a:t>
            </a:r>
            <a:br>
              <a:rPr lang="ru-RU" sz="2000" dirty="0" smtClean="0"/>
            </a:br>
            <a:r>
              <a:rPr lang="ru-RU" sz="2000" dirty="0" smtClean="0"/>
              <a:t>Он поможет нам всегда!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149080"/>
            <a:ext cx="38884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Вот те добрые советы,</a:t>
            </a:r>
            <a:br>
              <a:rPr lang="ru-RU" sz="2000" dirty="0" smtClean="0"/>
            </a:br>
            <a:r>
              <a:rPr lang="ru-RU" sz="2000" dirty="0" smtClean="0"/>
              <a:t>В них и спрятаны секреты,</a:t>
            </a:r>
            <a:br>
              <a:rPr lang="ru-RU" sz="2000" dirty="0" smtClean="0"/>
            </a:br>
            <a:r>
              <a:rPr lang="ru-RU" sz="2000" dirty="0" smtClean="0"/>
              <a:t>Как здоровье сохранить.</a:t>
            </a:r>
            <a:br>
              <a:rPr lang="ru-RU" sz="2000" dirty="0" smtClean="0"/>
            </a:br>
            <a:r>
              <a:rPr lang="ru-RU" sz="2000" dirty="0" smtClean="0"/>
              <a:t>Научись его ценить!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uraledu.ru/files/images/1_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880320" cy="2880320"/>
          </a:xfrm>
          <a:prstGeom prst="rect">
            <a:avLst/>
          </a:prstGeom>
          <a:noFill/>
        </p:spPr>
      </p:pic>
      <p:pic>
        <p:nvPicPr>
          <p:cNvPr id="1030" name="Picture 6" descr="http://afisha.academ.org/storage/r/2011/07/08/2acb633069abf2fd17cdd6179d7aae0c.jpg?w=750&amp;h=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608512" cy="343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3/77/315/773152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88379" cy="611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1. Правильное питание—основа здорового образа</a:t>
            </a:r>
            <a:endParaRPr lang="ru-RU" dirty="0" smtClean="0"/>
          </a:p>
          <a:p>
            <a:r>
              <a:rPr lang="ru-RU" i="1" dirty="0" smtClean="0"/>
              <a:t>Снижается заболеваемость учащихся, улучшается психологическое состояние детей, поднимается настроение,  а самое главное — повышается работоспособность и интерес к учебной деятельности.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mama.tomsk.ru/foto/albums/userpics/12227/000000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464496" cy="2947602"/>
          </a:xfrm>
          <a:prstGeom prst="rect">
            <a:avLst/>
          </a:prstGeom>
          <a:noFill/>
        </p:spPr>
      </p:pic>
      <p:pic>
        <p:nvPicPr>
          <p:cNvPr id="3076" name="Picture 4" descr="http://www.povarenok.ru/images/users/25_11_10/small/375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nnm.ru/a/4/c/c/e/a4ccea128eeb7135dad56ded9911f5b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3620485" cy="37170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07707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b="1" dirty="0" smtClean="0"/>
              <a:t>    Кока-кола с успехом заменяет бытовую химию.</a:t>
            </a:r>
            <a:endParaRPr lang="ru-RU" dirty="0" smtClean="0"/>
          </a:p>
          <a:p>
            <a:r>
              <a:rPr lang="ru-RU" b="1" dirty="0" smtClean="0"/>
              <a:t>Газировка содержит кислоту, которая разъедает зубную эмаль и способствует появлению кариеса. </a:t>
            </a:r>
          </a:p>
          <a:p>
            <a:r>
              <a:rPr lang="ru-RU" b="1" dirty="0" smtClean="0"/>
              <a:t>   Самое коварное в газированной воде – это тара. Алюминиевые банки помогают разносить опасные заразные болезни. </a:t>
            </a:r>
            <a:endParaRPr lang="ru-RU" b="1" dirty="0"/>
          </a:p>
        </p:txBody>
      </p:sp>
      <p:pic>
        <p:nvPicPr>
          <p:cNvPr id="9222" name="Picture 6" descr="http://img.infovegetariana.com/2012/11/Coleste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092878" cy="3081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352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2. Сон.</a:t>
            </a:r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Положительно влияет на организм человека. Много споров вокруг того, сколько же надо спать человеку? Раньше утверждалось, что ребенок - 10-12 часов, подросток – 9-10 часов, взрослый – 8 часов. Сейчас многие приходят к мнению, что это все индивидуально, некоторым нужно побольше, некоторым поменьше. Но главное – человек не должен чувствовать усталость после сна и быть бодрым весь день.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4869160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1. От хорошего сна …</a:t>
            </a:r>
            <a:endParaRPr lang="ru-RU" dirty="0" smtClean="0"/>
          </a:p>
          <a:p>
            <a:r>
              <a:rPr lang="ru-RU" b="1" i="1" dirty="0" smtClean="0"/>
              <a:t>2. Сон – лучшее …</a:t>
            </a:r>
            <a:endParaRPr lang="ru-RU" dirty="0" smtClean="0"/>
          </a:p>
          <a:p>
            <a:r>
              <a:rPr lang="ru-RU" b="1" i="1" dirty="0" smtClean="0"/>
              <a:t>3. Выспишься - …</a:t>
            </a:r>
            <a:endParaRPr lang="ru-RU" dirty="0" smtClean="0"/>
          </a:p>
          <a:p>
            <a:r>
              <a:rPr lang="ru-RU" b="1" i="1" dirty="0" smtClean="0"/>
              <a:t>4. Выспался – будто вновь…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img0.liveinternet.ru/images/attach/c/2/72/584/72584669_26932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752528" cy="3245086"/>
          </a:xfrm>
          <a:prstGeom prst="rect">
            <a:avLst/>
          </a:prstGeom>
          <a:noFill/>
        </p:spPr>
      </p:pic>
      <p:pic>
        <p:nvPicPr>
          <p:cNvPr id="1028" name="Picture 4" descr="http://open.az/uploads/posts/2012-03/1331558156_rewalls.com-14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25144"/>
            <a:ext cx="2664296" cy="1998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4869160"/>
            <a:ext cx="136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молодеешь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лекарство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помолодеешь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родился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3. Активная деятельность и активный отдых.</a:t>
            </a:r>
            <a:endParaRPr lang="ru-RU" dirty="0" smtClean="0"/>
          </a:p>
          <a:p>
            <a:r>
              <a:rPr lang="ru-RU" i="1" dirty="0" smtClean="0"/>
              <a:t>Статистика: сидячий образ жизни – это одна из ведущих 10-и причин смерти и инвалидности во всем мире. Дефицит физической активности – это причина 2-х миллионов смертей в год. Менее 30% молодежи ведет активный образ жизни, достаточный для того, чтобы в будущем сохранить свое здоровье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://rusotourism.ru/wp-content/uploads/2012/06/aktiv_m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333750" cy="2505076"/>
          </a:xfrm>
          <a:prstGeom prst="rect">
            <a:avLst/>
          </a:prstGeom>
          <a:noFill/>
        </p:spPr>
      </p:pic>
      <p:pic>
        <p:nvPicPr>
          <p:cNvPr id="19460" name="Picture 4" descr="http://www.mansana.com/img/hotels/1/14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664296" cy="1998222"/>
          </a:xfrm>
          <a:prstGeom prst="rect">
            <a:avLst/>
          </a:prstGeom>
          <a:noFill/>
        </p:spPr>
      </p:pic>
      <p:pic>
        <p:nvPicPr>
          <p:cNvPr id="19464" name="Picture 8" descr="http://www.ezoteriki.com/uploads/posts/2013-02/1360079066_p3ctleypc9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3842553" cy="2564904"/>
          </a:xfrm>
          <a:prstGeom prst="rect">
            <a:avLst/>
          </a:prstGeom>
          <a:noFill/>
        </p:spPr>
      </p:pic>
      <p:pic>
        <p:nvPicPr>
          <p:cNvPr id="19462" name="Picture 6" descr="http://www.chopper-bike.ru/images_for_articles/1/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348880"/>
            <a:ext cx="3744416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764704"/>
          <a:ext cx="6096000" cy="27432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93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solidFill>
                            <a:schemeClr val="tx1"/>
                          </a:solidFill>
                        </a:rPr>
                        <a:t>ОСНОВНЫЕ ВРЕДНЫЕ ФАКТОРЫ, ДЕЙСТВУЮЩИЕ НА ЧЕЛОВЕКА ЗА КОМПЬЮТЕРОМ: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2848">
                <a:tc>
                  <a:txBody>
                    <a:bodyPr/>
                    <a:lstStyle/>
                    <a:p>
                      <a:pPr marL="180340" indent="-22860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Symbol"/>
                        </a:rPr>
                        <a:t>·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</a:rPr>
                        <a:t>         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сидячее положение в течение длительного времени;</a:t>
                      </a:r>
                    </a:p>
                    <a:p>
                      <a:pPr marL="180340" indent="-22860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Symbol"/>
                        </a:rPr>
                        <a:t>·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</a:rPr>
                        <a:t>         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воздействие электромагнитного излучения монитора;</a:t>
                      </a:r>
                    </a:p>
                    <a:p>
                      <a:pPr marL="180340" indent="-22860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Symbol"/>
                        </a:rPr>
                        <a:t>·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</a:rPr>
                        <a:t>         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утомление глаз, нагрузка на зрение;</a:t>
                      </a:r>
                    </a:p>
                    <a:p>
                      <a:pPr marL="180340" indent="-22860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Symbol"/>
                        </a:rPr>
                        <a:t>·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</a:rPr>
                        <a:t>         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перегрузка суставов кистей;</a:t>
                      </a:r>
                    </a:p>
                    <a:p>
                      <a:pPr marL="180340" indent="-228600"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Symbol"/>
                        </a:rPr>
                        <a:t>·</a:t>
                      </a:r>
                      <a:r>
                        <a:rPr lang="ru-RU" sz="2000" b="0" i="0" dirty="0">
                          <a:solidFill>
                            <a:schemeClr val="tx1"/>
                          </a:solidFill>
                          <a:latin typeface="Times New Roman"/>
                        </a:rPr>
                        <a:t>         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стресс при потере информации.</a:t>
                      </a:r>
                    </a:p>
                  </a:txBody>
                  <a:tcPr marL="63183" marR="631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366FF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qrok.net/uploads/posts/2011-05/thumbs/1305433638_multim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960440" cy="2967284"/>
          </a:xfrm>
          <a:prstGeom prst="rect">
            <a:avLst/>
          </a:prstGeom>
          <a:noFill/>
        </p:spPr>
      </p:pic>
      <p:pic>
        <p:nvPicPr>
          <p:cNvPr id="18437" name="Picture 5" descr="http://img.uforum.uz/images/9932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4. Вредные привычки</a:t>
            </a:r>
            <a:r>
              <a:rPr lang="ru-RU" u="sng" dirty="0" smtClean="0"/>
              <a:t>.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КУРЕНИЕ</a:t>
            </a:r>
            <a:endParaRPr lang="ru-RU" dirty="0" smtClean="0"/>
          </a:p>
          <a:p>
            <a:r>
              <a:rPr lang="ru-RU" b="1" dirty="0" smtClean="0"/>
              <a:t>АЛКОГОЛИЗМ</a:t>
            </a:r>
            <a:endParaRPr lang="ru-RU" dirty="0" smtClean="0"/>
          </a:p>
          <a:p>
            <a:r>
              <a:rPr lang="ru-RU" b="1" dirty="0" smtClean="0"/>
              <a:t>НАРКОМАНИЯ</a:t>
            </a:r>
            <a:endParaRPr lang="ru-RU" dirty="0"/>
          </a:p>
        </p:txBody>
      </p:sp>
      <p:pic>
        <p:nvPicPr>
          <p:cNvPr id="20482" name="Picture 2" descr="http://www.pravitelstvokbr.ru/k-br/kbr-maiN.Nsf/0/484943EDAD2161C0C3257B970028B520/$FILE/M6A3fDqYD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259026" cy="3938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0072" y="260648"/>
            <a:ext cx="51125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80728"/>
            <a:ext cx="41044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Чтоб здоровье сохранить,</a:t>
            </a:r>
            <a:br>
              <a:rPr lang="ru-RU" sz="2000" dirty="0" smtClean="0"/>
            </a:br>
            <a:r>
              <a:rPr lang="ru-RU" sz="2000" dirty="0" smtClean="0"/>
              <a:t>Организм свой укрепить,</a:t>
            </a:r>
            <a:br>
              <a:rPr lang="ru-RU" sz="2000" dirty="0" smtClean="0"/>
            </a:br>
            <a:r>
              <a:rPr lang="ru-RU" sz="2000" dirty="0" smtClean="0"/>
              <a:t>Знает вся моя семья</a:t>
            </a:r>
            <a:br>
              <a:rPr lang="ru-RU" sz="2000" dirty="0" smtClean="0"/>
            </a:br>
            <a:r>
              <a:rPr lang="ru-RU" sz="2000" dirty="0" smtClean="0"/>
              <a:t>Должен быть режим у дня. 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zamolxismd.org/m/www.torrentsmd.com/imagestorage/725949_2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606" y="260649"/>
            <a:ext cx="4981258" cy="4536504"/>
          </a:xfrm>
          <a:prstGeom prst="rect">
            <a:avLst/>
          </a:prstGeom>
          <a:noFill/>
        </p:spPr>
      </p:pic>
      <p:pic>
        <p:nvPicPr>
          <p:cNvPr id="4100" name="Picture 4" descr="http://im0-tub-ru.yandex.net/i?id=169629982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240360" cy="300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</TotalTime>
  <Words>193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Здоровый образ жизни.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экономика.</dc:title>
  <dc:creator>Цоюшко</dc:creator>
  <cp:lastModifiedBy>Настя</cp:lastModifiedBy>
  <cp:revision>12</cp:revision>
  <dcterms:created xsi:type="dcterms:W3CDTF">2013-09-09T16:14:24Z</dcterms:created>
  <dcterms:modified xsi:type="dcterms:W3CDTF">2013-09-15T17:23:18Z</dcterms:modified>
</cp:coreProperties>
</file>