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12/12/2009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993775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Тема урока:</a:t>
            </a: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6400800" cy="1752600"/>
          </a:xfrm>
        </p:spPr>
        <p:txBody>
          <a:bodyPr/>
          <a:lstStyle/>
          <a:p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733800"/>
            <a:ext cx="8296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«У</a:t>
            </a:r>
            <a:r>
              <a:rPr lang="ru-RU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прощение выражений</a:t>
            </a:r>
            <a:r>
              <a:rPr lang="ru-RU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».</a:t>
            </a:r>
            <a:endParaRPr lang="ru-RU" sz="54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                 </a:t>
            </a:r>
          </a:p>
          <a:p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                  </a:t>
            </a:r>
            <a:r>
              <a:rPr lang="en-US" b="1" i="1" dirty="0" smtClean="0"/>
              <a:t>(a +b)c = ac + </a:t>
            </a:r>
            <a:r>
              <a:rPr lang="en-US" b="1" i="1" dirty="0" err="1" smtClean="0"/>
              <a:t>bc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          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                   </a:t>
            </a:r>
            <a:r>
              <a:rPr lang="ru-RU" b="1" i="1" dirty="0" smtClean="0"/>
              <a:t> </a:t>
            </a:r>
            <a:r>
              <a:rPr lang="en-US" b="1" i="1" dirty="0" smtClean="0"/>
              <a:t>(a - b)c = ac – </a:t>
            </a:r>
            <a:r>
              <a:rPr lang="en-US" b="1" i="1" dirty="0" err="1" smtClean="0"/>
              <a:t>bc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Упростите выражение и найдите его значение.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    25</a:t>
            </a:r>
            <a:r>
              <a:rPr lang="en-US" dirty="0" smtClean="0"/>
              <a:t>m-12m+5</a:t>
            </a:r>
            <a:r>
              <a:rPr lang="ru-RU" dirty="0" smtClean="0"/>
              <a:t>,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      если  </a:t>
            </a:r>
            <a:r>
              <a:rPr lang="en-US" dirty="0" smtClean="0"/>
              <a:t>m=18</a:t>
            </a:r>
          </a:p>
          <a:p>
            <a:pPr>
              <a:buNone/>
            </a:pPr>
            <a:r>
              <a:rPr lang="ru-RU" dirty="0" smtClean="0"/>
              <a:t>                     2) </a:t>
            </a:r>
            <a:r>
              <a:rPr lang="en-US" dirty="0" smtClean="0"/>
              <a:t>3n+15n-23</a:t>
            </a:r>
            <a:r>
              <a:rPr lang="ru-RU" dirty="0" smtClean="0"/>
              <a:t>,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      если  </a:t>
            </a:r>
            <a:r>
              <a:rPr lang="en-US" dirty="0" smtClean="0"/>
              <a:t>n=12</a:t>
            </a:r>
          </a:p>
          <a:p>
            <a:pPr>
              <a:buNone/>
            </a:pPr>
            <a:r>
              <a:rPr lang="ru-RU" dirty="0" smtClean="0"/>
              <a:t>                                     3) </a:t>
            </a:r>
            <a:r>
              <a:rPr lang="en-US" dirty="0" smtClean="0"/>
              <a:t>18c-6c-7</a:t>
            </a:r>
            <a:r>
              <a:rPr lang="ru-RU" dirty="0" smtClean="0"/>
              <a:t>,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ru-RU" dirty="0" smtClean="0"/>
              <a:t>если  </a:t>
            </a:r>
            <a:r>
              <a:rPr lang="en-US" dirty="0" smtClean="0"/>
              <a:t>c=14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Найдите </a:t>
            </a:r>
            <a:r>
              <a:rPr lang="ru-RU" dirty="0"/>
              <a:t>значения выражения с помощью распределительного свойства умножения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 smtClean="0"/>
              <a:t>          34</a:t>
            </a:r>
            <a:r>
              <a:rPr lang="ru-RU" b="1" dirty="0"/>
              <a:t>⋅8=(30+4)⋅8=240+32=272</a:t>
            </a:r>
            <a:endParaRPr lang="ru-RU" dirty="0"/>
          </a:p>
          <a:p>
            <a:pPr>
              <a:buNone/>
            </a:pPr>
            <a:r>
              <a:rPr lang="ru-RU" b="1" dirty="0" smtClean="0"/>
              <a:t>           </a:t>
            </a:r>
            <a:r>
              <a:rPr lang="ru-RU" b="1" dirty="0"/>
              <a:t>49⋅6=(50-1)⋅6=300-6=294</a:t>
            </a:r>
            <a:endParaRPr lang="ru-RU" dirty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 algn="ctr">
              <a:buNone/>
            </a:pPr>
            <a:r>
              <a:rPr lang="ru-RU" dirty="0" smtClean="0"/>
              <a:t>   91</a:t>
            </a:r>
            <a:r>
              <a:rPr lang="ru-RU" dirty="0"/>
              <a:t>⋅8 </a:t>
            </a:r>
            <a:r>
              <a:rPr lang="ru-RU" dirty="0" smtClean="0"/>
              <a:t>                7⋅59                        63</a:t>
            </a:r>
            <a:r>
              <a:rPr lang="ru-RU" dirty="0"/>
              <a:t>⋅</a:t>
            </a:r>
            <a:r>
              <a:rPr lang="ru-RU" dirty="0" smtClean="0"/>
              <a:t>8</a:t>
            </a:r>
            <a:endParaRPr lang="ru-RU" dirty="0"/>
          </a:p>
          <a:p>
            <a:pPr algn="ctr">
              <a:buNone/>
            </a:pPr>
            <a:r>
              <a:rPr lang="ru-RU" dirty="0" smtClean="0"/>
              <a:t>   6</a:t>
            </a:r>
            <a:r>
              <a:rPr lang="ru-RU" dirty="0"/>
              <a:t>⋅</a:t>
            </a:r>
            <a:r>
              <a:rPr lang="ru-RU" dirty="0" smtClean="0"/>
              <a:t>52                 32</a:t>
            </a:r>
            <a:r>
              <a:rPr lang="ru-RU" dirty="0"/>
              <a:t>⋅</a:t>
            </a:r>
            <a:r>
              <a:rPr lang="ru-RU" dirty="0" smtClean="0"/>
              <a:t>7                        </a:t>
            </a:r>
            <a:r>
              <a:rPr lang="ru-RU" dirty="0"/>
              <a:t>9⋅</a:t>
            </a:r>
            <a:r>
              <a:rPr lang="ru-RU" dirty="0" smtClean="0"/>
              <a:t>49</a:t>
            </a:r>
            <a:endParaRPr lang="ru-RU" dirty="0"/>
          </a:p>
          <a:p>
            <a:pPr algn="ctr">
              <a:buNone/>
            </a:pPr>
            <a:r>
              <a:rPr lang="ru-RU" dirty="0" smtClean="0"/>
              <a:t>   192</a:t>
            </a:r>
            <a:r>
              <a:rPr lang="ru-RU" dirty="0"/>
              <a:t>⋅</a:t>
            </a:r>
            <a:r>
              <a:rPr lang="ru-RU" dirty="0" smtClean="0"/>
              <a:t>4               </a:t>
            </a:r>
            <a:r>
              <a:rPr lang="ru-RU" dirty="0"/>
              <a:t>202⋅</a:t>
            </a:r>
            <a:r>
              <a:rPr lang="ru-RU" dirty="0" smtClean="0"/>
              <a:t>3                      </a:t>
            </a:r>
            <a:r>
              <a:rPr lang="ru-RU" dirty="0"/>
              <a:t>295⋅</a:t>
            </a:r>
            <a:r>
              <a:rPr lang="ru-RU" dirty="0" smtClean="0"/>
              <a:t>3</a:t>
            </a:r>
            <a:endParaRPr lang="ru-RU" dirty="0"/>
          </a:p>
          <a:p>
            <a:pPr algn="ctr">
              <a:buNone/>
            </a:pPr>
            <a:r>
              <a:rPr lang="ru-RU" dirty="0" smtClean="0"/>
              <a:t>   397</a:t>
            </a:r>
            <a:r>
              <a:rPr lang="ru-RU" dirty="0"/>
              <a:t>⋅</a:t>
            </a:r>
            <a:r>
              <a:rPr lang="ru-RU" dirty="0" smtClean="0"/>
              <a:t>5               </a:t>
            </a:r>
            <a:r>
              <a:rPr lang="ru-RU" dirty="0"/>
              <a:t>4⋅</a:t>
            </a:r>
            <a:r>
              <a:rPr lang="ru-RU" dirty="0" smtClean="0"/>
              <a:t>505                      </a:t>
            </a:r>
            <a:r>
              <a:rPr lang="ru-RU" dirty="0"/>
              <a:t>407⋅</a:t>
            </a:r>
            <a:r>
              <a:rPr lang="ru-RU" dirty="0" smtClean="0"/>
              <a:t>5     </a:t>
            </a:r>
            <a:endParaRPr lang="ru-RU" dirty="0"/>
          </a:p>
          <a:p>
            <a:pPr algn="ctr">
              <a:buNone/>
            </a:pPr>
            <a:r>
              <a:rPr lang="ru-RU" dirty="0" smtClean="0"/>
              <a:t> 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084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91⋅8=(90+1)</a:t>
            </a:r>
            <a:r>
              <a:rPr lang="ru-RU" dirty="0" smtClean="0">
                <a:latin typeface="Cambria Math"/>
                <a:ea typeface="Cambria Math"/>
              </a:rPr>
              <a:t>⋅8=720+8=728</a:t>
            </a:r>
          </a:p>
          <a:p>
            <a:pPr>
              <a:buNone/>
            </a:pPr>
            <a:r>
              <a:rPr lang="ru-RU" dirty="0" smtClean="0"/>
              <a:t>6⋅52=6</a:t>
            </a:r>
            <a:r>
              <a:rPr lang="ru-RU" dirty="0" smtClean="0">
                <a:latin typeface="Cambria Math"/>
                <a:ea typeface="Cambria Math"/>
              </a:rPr>
              <a:t>⋅(50+2)=300+12=312</a:t>
            </a:r>
          </a:p>
          <a:p>
            <a:pPr>
              <a:buNone/>
            </a:pPr>
            <a:r>
              <a:rPr lang="ru-RU" dirty="0" smtClean="0"/>
              <a:t>192⋅4=(200-8)</a:t>
            </a:r>
            <a:r>
              <a:rPr lang="ru-RU" dirty="0" smtClean="0">
                <a:latin typeface="Cambria Math"/>
                <a:ea typeface="Cambria Math"/>
              </a:rPr>
              <a:t>⋅4=800-32=768</a:t>
            </a:r>
          </a:p>
          <a:p>
            <a:pPr>
              <a:buNone/>
            </a:pPr>
            <a:r>
              <a:rPr lang="ru-RU" dirty="0" smtClean="0"/>
              <a:t>397⋅5=(400-3)</a:t>
            </a:r>
            <a:r>
              <a:rPr lang="ru-RU" dirty="0" smtClean="0">
                <a:latin typeface="Cambria Math"/>
                <a:ea typeface="Cambria Math"/>
              </a:rPr>
              <a:t>⋅5=2000-15=1985</a:t>
            </a:r>
          </a:p>
          <a:p>
            <a:pPr>
              <a:buNone/>
            </a:pPr>
            <a:r>
              <a:rPr lang="ru-RU" dirty="0" smtClean="0"/>
              <a:t>                 7⋅59 =7</a:t>
            </a:r>
            <a:r>
              <a:rPr lang="ru-RU" dirty="0" smtClean="0">
                <a:latin typeface="Cambria Math"/>
                <a:ea typeface="Cambria Math"/>
              </a:rPr>
              <a:t>⋅</a:t>
            </a:r>
            <a:r>
              <a:rPr lang="ru-RU" dirty="0" smtClean="0"/>
              <a:t>(60-1)=420-7=413</a:t>
            </a:r>
          </a:p>
          <a:p>
            <a:pPr>
              <a:buNone/>
            </a:pPr>
            <a:r>
              <a:rPr lang="ru-RU" dirty="0" smtClean="0"/>
              <a:t>                 32⋅7=(30+2)</a:t>
            </a:r>
            <a:r>
              <a:rPr lang="ru-RU" dirty="0" smtClean="0">
                <a:latin typeface="Cambria Math"/>
                <a:ea typeface="Cambria Math"/>
              </a:rPr>
              <a:t>⋅7=210+14=224</a:t>
            </a:r>
          </a:p>
          <a:p>
            <a:pPr>
              <a:buNone/>
            </a:pPr>
            <a:r>
              <a:rPr lang="ru-RU" dirty="0" smtClean="0"/>
              <a:t>                 202⋅3=(200+2)</a:t>
            </a:r>
            <a:r>
              <a:rPr lang="ru-RU" dirty="0" smtClean="0">
                <a:latin typeface="Cambria Math"/>
                <a:ea typeface="Cambria Math"/>
              </a:rPr>
              <a:t>⋅3=600+6=606</a:t>
            </a:r>
          </a:p>
          <a:p>
            <a:pPr>
              <a:buNone/>
            </a:pPr>
            <a:r>
              <a:rPr lang="ru-RU" dirty="0" smtClean="0"/>
              <a:t>                 4⋅505=4</a:t>
            </a:r>
            <a:r>
              <a:rPr lang="ru-RU" dirty="0" smtClean="0">
                <a:latin typeface="Cambria Math"/>
                <a:ea typeface="Cambria Math"/>
              </a:rPr>
              <a:t>⋅(500+5)=2000+20=2020</a:t>
            </a:r>
          </a:p>
          <a:p>
            <a:pPr>
              <a:buNone/>
            </a:pPr>
            <a:r>
              <a:rPr lang="ru-RU" dirty="0" smtClean="0"/>
              <a:t>63⋅8=(60+3)</a:t>
            </a:r>
            <a:r>
              <a:rPr lang="ru-RU" dirty="0" smtClean="0">
                <a:latin typeface="Cambria Math"/>
                <a:ea typeface="Cambria Math"/>
              </a:rPr>
              <a:t>⋅8=480+24=504</a:t>
            </a:r>
          </a:p>
          <a:p>
            <a:pPr>
              <a:buNone/>
            </a:pPr>
            <a:r>
              <a:rPr lang="ru-RU" dirty="0" smtClean="0"/>
              <a:t>9⋅49=9</a:t>
            </a:r>
            <a:r>
              <a:rPr lang="ru-RU" dirty="0" smtClean="0">
                <a:latin typeface="Cambria Math"/>
                <a:ea typeface="Cambria Math"/>
              </a:rPr>
              <a:t>⋅(50-1)=450-9=441</a:t>
            </a:r>
          </a:p>
          <a:p>
            <a:pPr>
              <a:buNone/>
            </a:pPr>
            <a:r>
              <a:rPr lang="ru-RU" dirty="0" smtClean="0"/>
              <a:t>295⋅3=(300-5)</a:t>
            </a:r>
            <a:r>
              <a:rPr lang="ru-RU" dirty="0" smtClean="0">
                <a:latin typeface="Cambria Math"/>
                <a:ea typeface="Cambria Math"/>
              </a:rPr>
              <a:t>⋅3=900-15=885</a:t>
            </a:r>
          </a:p>
          <a:p>
            <a:pPr>
              <a:buNone/>
            </a:pPr>
            <a:r>
              <a:rPr lang="ru-RU" dirty="0" smtClean="0"/>
              <a:t>407⋅5=(400+7)</a:t>
            </a:r>
            <a:r>
              <a:rPr lang="ru-RU" dirty="0" smtClean="0">
                <a:latin typeface="Cambria Math"/>
                <a:ea typeface="Cambria Math"/>
              </a:rPr>
              <a:t>⋅5=2000+35=2035</a:t>
            </a:r>
          </a:p>
          <a:p>
            <a:pPr>
              <a:buNone/>
            </a:pPr>
            <a:endParaRPr lang="ru-RU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ru-RU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ru-RU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«Масса взрослого дельфина в 62 раза больше массы новорожденного детеныша. Сколько весит детеныш, если малыш и его мама  вместе весят 504 кг</a:t>
            </a:r>
            <a:r>
              <a:rPr lang="ru-RU" sz="2400" dirty="0" smtClean="0"/>
              <a:t>».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Picture 2" descr="C:\Documents and Settings\V\Рабочий стол\морэ\jivotnie009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00200" y="609600"/>
            <a:ext cx="5238750" cy="39243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Пусть </a:t>
            </a:r>
            <a:r>
              <a:rPr lang="en-US" dirty="0" smtClean="0"/>
              <a:t>X </a:t>
            </a:r>
            <a:r>
              <a:rPr lang="ru-RU" dirty="0" smtClean="0"/>
              <a:t>кг масса детеныша, тогда 62</a:t>
            </a:r>
            <a:r>
              <a:rPr lang="en-US" dirty="0" smtClean="0"/>
              <a:t>X</a:t>
            </a:r>
            <a:r>
              <a:rPr lang="ru-RU" dirty="0" smtClean="0"/>
              <a:t> кг масса мамы. По условию задачи всего 504 кг. Составим и решим уравнение: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X</a:t>
            </a:r>
            <a:r>
              <a:rPr lang="ru-RU" dirty="0" smtClean="0"/>
              <a:t>+ 62</a:t>
            </a:r>
            <a:r>
              <a:rPr lang="en-US" dirty="0" smtClean="0"/>
              <a:t>X</a:t>
            </a:r>
            <a:r>
              <a:rPr lang="ru-RU" dirty="0" smtClean="0"/>
              <a:t>=504</a:t>
            </a:r>
          </a:p>
          <a:p>
            <a:pPr>
              <a:buNone/>
            </a:pPr>
            <a:r>
              <a:rPr lang="ru-RU" dirty="0" smtClean="0"/>
              <a:t>        63</a:t>
            </a:r>
            <a:r>
              <a:rPr lang="en-US" dirty="0" smtClean="0"/>
              <a:t> X</a:t>
            </a:r>
            <a:r>
              <a:rPr lang="ru-RU" dirty="0" smtClean="0"/>
              <a:t>=504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en-US" dirty="0" smtClean="0"/>
              <a:t>X</a:t>
            </a:r>
            <a:r>
              <a:rPr lang="ru-RU" dirty="0" smtClean="0"/>
              <a:t>=504:63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en-US" dirty="0" smtClean="0"/>
              <a:t>X</a:t>
            </a:r>
            <a:r>
              <a:rPr lang="ru-RU" dirty="0" smtClean="0"/>
              <a:t>=8 (кг)</a:t>
            </a:r>
          </a:p>
          <a:p>
            <a:pPr>
              <a:buNone/>
            </a:pPr>
            <a:r>
              <a:rPr lang="ru-RU" dirty="0" smtClean="0"/>
              <a:t>Ответ: 8кг весит детеныш дельфина.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82040"/>
          </a:xfrm>
        </p:spPr>
        <p:txBody>
          <a:bodyPr/>
          <a:lstStyle/>
          <a:p>
            <a:pPr algn="ctr"/>
            <a:r>
              <a:rPr lang="ru-RU" dirty="0" smtClean="0"/>
              <a:t>Решите уравнения.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1)3</a:t>
            </a:r>
            <a:r>
              <a:rPr lang="en-US" dirty="0" smtClean="0"/>
              <a:t>x+7x+18=178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2)20t-5t-12=498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3)19m-7m+32=176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2967335"/>
            <a:ext cx="7391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  в  о  </a:t>
            </a:r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к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113</TotalTime>
  <Words>282</Words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Тема урока:</vt:lpstr>
      <vt:lpstr>Слайд 2</vt:lpstr>
      <vt:lpstr>Упростите выражение и найдите его значение.</vt:lpstr>
      <vt:lpstr>Слайд 4</vt:lpstr>
      <vt:lpstr>Слайд 5</vt:lpstr>
      <vt:lpstr>«Масса взрослого дельфина в 62 раза больше массы новорожденного детеныша. Сколько весит детеныш, если малыш и его мама  вместе весят 504 кг».  </vt:lpstr>
      <vt:lpstr>Слайд 7</vt:lpstr>
      <vt:lpstr>Решите уравнения.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cp:lastModifiedBy>T</cp:lastModifiedBy>
  <cp:revision>36</cp:revision>
  <dcterms:modified xsi:type="dcterms:W3CDTF">2009-12-12T05:59:44Z</dcterms:modified>
</cp:coreProperties>
</file>