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41B8-C348-45D3-BBD4-C941966B43D0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AD30D-D2B4-487F-943D-A812858B5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D30D-D2B4-487F-943D-A812858B5B5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EF46AB-D61B-43AB-B944-08B4DD078A24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95247D-F00B-44E0-8C8E-7E57BF0152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Иконография образа Пресвятой </a:t>
            </a:r>
            <a:r>
              <a:rPr lang="ru-RU" dirty="0" smtClean="0"/>
              <a:t>Богородицы</a:t>
            </a:r>
            <a:br>
              <a:rPr lang="ru-RU" dirty="0" smtClean="0"/>
            </a:br>
            <a:r>
              <a:rPr lang="ru-RU" dirty="0" smtClean="0"/>
              <a:t>(часть 3)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4653136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900" dirty="0" smtClean="0">
                <a:solidFill>
                  <a:schemeClr val="bg1"/>
                </a:solidFill>
              </a:rPr>
              <a:t>Автор  разработки:</a:t>
            </a:r>
          </a:p>
          <a:p>
            <a:pPr algn="r"/>
            <a:r>
              <a:rPr lang="ru-RU" sz="2900" dirty="0" smtClean="0">
                <a:solidFill>
                  <a:schemeClr val="bg1"/>
                </a:solidFill>
              </a:rPr>
              <a:t>Преподаватель ОПК</a:t>
            </a:r>
          </a:p>
          <a:p>
            <a:pPr algn="r"/>
            <a:r>
              <a:rPr lang="ru-RU" sz="2900" dirty="0" smtClean="0">
                <a:solidFill>
                  <a:schemeClr val="bg1"/>
                </a:solidFill>
              </a:rPr>
              <a:t>БОУ СОШ №35</a:t>
            </a:r>
          </a:p>
          <a:p>
            <a:pPr algn="r"/>
            <a:r>
              <a:rPr lang="ru-RU" sz="2900" dirty="0" smtClean="0">
                <a:solidFill>
                  <a:schemeClr val="bg1"/>
                </a:solidFill>
              </a:rPr>
              <a:t>МО Динской район</a:t>
            </a:r>
          </a:p>
          <a:p>
            <a:pPr algn="r"/>
            <a:r>
              <a:rPr lang="ru-RU" sz="2900" dirty="0" smtClean="0">
                <a:solidFill>
                  <a:schemeClr val="bg1"/>
                </a:solidFill>
              </a:rPr>
              <a:t>Блоха А.В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6415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  <a:blipFill dpi="0" rotWithShape="1">
            <a:blip r:embed="rId2" cstate="email">
              <a:alphaModFix amt="42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Закрепление нового материала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89120"/>
          </a:xfrm>
          <a:blipFill>
            <a:blip r:embed="rId3" cstate="email"/>
            <a:tile tx="0" ty="0" sx="100000" sy="100000" flip="none" algn="tl"/>
          </a:blipFill>
        </p:spPr>
        <p:txBody>
          <a:bodyPr/>
          <a:lstStyle/>
          <a:p>
            <a:r>
              <a:rPr lang="ru-RU" sz="3200" dirty="0"/>
              <a:t>Как называется совокупность типов изображения </a:t>
            </a:r>
            <a:r>
              <a:rPr lang="ru-RU" sz="3200" dirty="0" smtClean="0"/>
              <a:t>Богородицы в иконописи и </a:t>
            </a:r>
            <a:r>
              <a:rPr lang="ru-RU" sz="3200" dirty="0"/>
              <a:t>система их изучения?</a:t>
            </a:r>
          </a:p>
          <a:p>
            <a:r>
              <a:rPr lang="ru-RU" sz="3200" dirty="0"/>
              <a:t>Кто из апостолов написал первую икону Пресвятой Богородицы?</a:t>
            </a:r>
          </a:p>
          <a:p>
            <a:r>
              <a:rPr lang="ru-RU" sz="3200" dirty="0"/>
              <a:t>Каково число известных чудотворных икон Пресвятой Богородицы, чтимых Русской Православной Церковью?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96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048672" cy="854968"/>
          </a:xfrm>
          <a:blipFill dpi="0" rotWithShape="1">
            <a:blip r:embed="rId2" cstate="email">
              <a:alphaModFix amt="52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Угадай слово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132856"/>
            <a:ext cx="2499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РАНТАО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12976"/>
            <a:ext cx="4117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АХРНПАНАТА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140968"/>
            <a:ext cx="3863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ЯОДИГТИРИ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132856"/>
            <a:ext cx="35297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ЕИМУЛНЕИ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8327" y="4725144"/>
            <a:ext cx="5365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САИАГСОРИТСИО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557" y="116632"/>
            <a:ext cx="8229600" cy="926976"/>
          </a:xfrm>
          <a:blipFill dpi="0" rotWithShape="1">
            <a:blip r:embed="rId2" cstate="email">
              <a:alphaModFix amt="34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Определи иконографические типы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484784"/>
            <a:ext cx="6840760" cy="1323439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На иконах изображается Богородица с Иисусом Христом на руках: одной рукой Она указывает на Сына, Иисус не склоняется к щеке Матери и не обнимает Ее, а строго смотрит перед собой и правой рукой благословляет.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284984"/>
            <a:ext cx="6696744" cy="1200329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Богоматерь изображается  в полный рост без Младенца, обращенную в право, со свитком в руках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5229200"/>
            <a:ext cx="6624736" cy="1200329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Богоматерь сидит на престоле с младенцем Иисусом на коленях. Христос благословляет стоящих перед иконой</a:t>
            </a:r>
            <a:endParaRPr lang="ru-RU" sz="2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95536" y="1268760"/>
            <a:ext cx="1440160" cy="1800200"/>
            <a:chOff x="185231" y="67444"/>
            <a:chExt cx="1263588" cy="14876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85231" y="67444"/>
              <a:ext cx="1263588" cy="1487640"/>
            </a:xfrm>
            <a:prstGeom prst="round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46914" y="129127"/>
              <a:ext cx="1140222" cy="1364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9552" y="4941168"/>
            <a:ext cx="1343210" cy="1916832"/>
            <a:chOff x="185231" y="4214425"/>
            <a:chExt cx="1246261" cy="104215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85231" y="4214425"/>
              <a:ext cx="1246261" cy="1042158"/>
            </a:xfrm>
            <a:prstGeom prst="round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36105" y="4265299"/>
              <a:ext cx="1144513" cy="940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7544" y="2852936"/>
            <a:ext cx="1390276" cy="2016224"/>
            <a:chOff x="257239" y="3242049"/>
            <a:chExt cx="1102244" cy="9449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7239" y="3242049"/>
              <a:ext cx="1102244" cy="944994"/>
            </a:xfrm>
            <a:prstGeom prst="round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03370" y="3288180"/>
              <a:ext cx="1009982" cy="852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9144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836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blipFill dpi="0" rotWithShape="1">
            <a:blip r:embed="rId3" cstate="email">
              <a:alphaModFix amt="39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/>
              <a:t>Определи иконографические типы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27584" y="4005064"/>
            <a:ext cx="1944216" cy="2140981"/>
            <a:chOff x="504058" y="2248138"/>
            <a:chExt cx="2098538" cy="214098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04058" y="2248138"/>
              <a:ext cx="2098538" cy="2140981"/>
            </a:xfrm>
            <a:prstGeom prst="round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606500" y="2350580"/>
              <a:ext cx="1893654" cy="1936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9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99593" y="1628800"/>
            <a:ext cx="1800199" cy="2140981"/>
            <a:chOff x="432058" y="53"/>
            <a:chExt cx="1954523" cy="214098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32058" y="53"/>
              <a:ext cx="1954523" cy="2140981"/>
            </a:xfrm>
            <a:prstGeom prst="round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527470" y="95465"/>
              <a:ext cx="1763699" cy="1950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843808" y="2204864"/>
            <a:ext cx="5832648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Богоматерь и младенец склоненных друг к другу. Иисус обнимает Мать и прикасается к Ней щекой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4653136"/>
            <a:ext cx="5688632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Поясное изображение Богородицы с воздетыми в молении руками, ладонями к зрителю.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344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169</Words>
  <Application>Microsoft Office PowerPoint</Application>
  <PresentationFormat>Экран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Иконография образа Пресвятой Богородицы (часть 3)</vt:lpstr>
      <vt:lpstr>Закрепление нового материала</vt:lpstr>
      <vt:lpstr>Угадай слово</vt:lpstr>
      <vt:lpstr>Определи иконографические типы</vt:lpstr>
      <vt:lpstr>Определи иконографические типы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Иконография образа Пресвятой Богородицы (часть 3)</dc:title>
  <dc:creator>Аня</dc:creator>
  <cp:lastModifiedBy>Аня</cp:lastModifiedBy>
  <cp:revision>6</cp:revision>
  <dcterms:created xsi:type="dcterms:W3CDTF">2012-04-30T20:45:21Z</dcterms:created>
  <dcterms:modified xsi:type="dcterms:W3CDTF">2012-04-30T21:31:00Z</dcterms:modified>
</cp:coreProperties>
</file>