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0" r:id="rId2"/>
    <p:sldId id="269" r:id="rId3"/>
    <p:sldId id="256" r:id="rId4"/>
    <p:sldId id="257" r:id="rId5"/>
    <p:sldId id="264" r:id="rId6"/>
    <p:sldId id="262" r:id="rId7"/>
    <p:sldId id="258" r:id="rId8"/>
    <p:sldId id="259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05" autoAdjust="0"/>
  </p:normalViewPr>
  <p:slideViewPr>
    <p:cSldViewPr>
      <p:cViewPr varScale="1">
        <p:scale>
          <a:sx n="69" d="100"/>
          <a:sy n="69" d="100"/>
        </p:scale>
        <p:origin x="-5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CFC6AF-C20D-4F1B-ACB2-FBBF614D8C3D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26DF891-201A-4D87-99CF-7816638E9622}">
      <dgm:prSet phldrT="[Текст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ru-RU" sz="2800" dirty="0" smtClean="0">
              <a:solidFill>
                <a:schemeClr val="bg1"/>
              </a:solidFill>
            </a:rPr>
            <a:t>«</a:t>
          </a:r>
          <a:r>
            <a:rPr lang="ru-RU" sz="2800" dirty="0" err="1" smtClean="0">
              <a:solidFill>
                <a:schemeClr val="bg1"/>
              </a:solidFill>
            </a:rPr>
            <a:t>Оранта</a:t>
          </a:r>
          <a:r>
            <a:rPr lang="ru-RU" sz="2800" dirty="0" smtClean="0">
              <a:solidFill>
                <a:schemeClr val="bg1"/>
              </a:solidFill>
            </a:rPr>
            <a:t>»</a:t>
          </a:r>
          <a:endParaRPr lang="ru-RU" sz="2800" dirty="0">
            <a:solidFill>
              <a:schemeClr val="bg1"/>
            </a:solidFill>
          </a:endParaRPr>
        </a:p>
      </dgm:t>
    </dgm:pt>
    <dgm:pt modelId="{F5FBC583-2230-4CD5-BBCF-4FA92FAA2ED9}" type="parTrans" cxnId="{B36793DB-1138-493F-B678-10EBDD4D8632}">
      <dgm:prSet/>
      <dgm:spPr/>
      <dgm:t>
        <a:bodyPr/>
        <a:lstStyle/>
        <a:p>
          <a:endParaRPr lang="ru-RU"/>
        </a:p>
      </dgm:t>
    </dgm:pt>
    <dgm:pt modelId="{62B8C4C1-85F7-4C18-A8BE-D5FDA664F182}" type="sibTrans" cxnId="{B36793DB-1138-493F-B678-10EBDD4D8632}">
      <dgm:prSet/>
      <dgm:spPr/>
      <dgm:t>
        <a:bodyPr/>
        <a:lstStyle/>
        <a:p>
          <a:endParaRPr lang="ru-RU"/>
        </a:p>
      </dgm:t>
    </dgm:pt>
    <dgm:pt modelId="{8017F8F1-ED86-46B8-A3CF-8C206C454151}">
      <dgm:prSet phldrT="[Текст]" custT="1"/>
      <dgm:spPr>
        <a:solidFill>
          <a:srgbClr val="FFFF00"/>
        </a:solidFill>
      </dgm:spPr>
      <dgm:t>
        <a:bodyPr/>
        <a:lstStyle/>
        <a:p>
          <a:r>
            <a:rPr lang="ru-RU" sz="2800" dirty="0" smtClean="0">
              <a:solidFill>
                <a:srgbClr val="002060"/>
              </a:solidFill>
            </a:rPr>
            <a:t>«Одигитрия»</a:t>
          </a:r>
          <a:endParaRPr lang="ru-RU" sz="2800" dirty="0">
            <a:solidFill>
              <a:srgbClr val="002060"/>
            </a:solidFill>
          </a:endParaRPr>
        </a:p>
      </dgm:t>
    </dgm:pt>
    <dgm:pt modelId="{995A6D67-5680-47C9-ACFE-F4354BD02640}" type="parTrans" cxnId="{741624AD-E518-4B87-8B82-DFEC9E98DED8}">
      <dgm:prSet/>
      <dgm:spPr/>
      <dgm:t>
        <a:bodyPr/>
        <a:lstStyle/>
        <a:p>
          <a:endParaRPr lang="ru-RU"/>
        </a:p>
      </dgm:t>
    </dgm:pt>
    <dgm:pt modelId="{8C3A711D-C8B3-407E-8683-046BA08B0246}" type="sibTrans" cxnId="{741624AD-E518-4B87-8B82-DFEC9E98DED8}">
      <dgm:prSet/>
      <dgm:spPr/>
      <dgm:t>
        <a:bodyPr/>
        <a:lstStyle/>
        <a:p>
          <a:endParaRPr lang="ru-RU"/>
        </a:p>
      </dgm:t>
    </dgm:pt>
    <dgm:pt modelId="{1224C186-FD69-4374-8ADB-5E33EAA951A3}">
      <dgm:prSet phldrT="[Текст]" custT="1"/>
      <dgm:spPr>
        <a:solidFill>
          <a:schemeClr val="accent2"/>
        </a:solidFill>
      </dgm:spPr>
      <dgm:t>
        <a:bodyPr/>
        <a:lstStyle/>
        <a:p>
          <a:r>
            <a:rPr lang="ru-RU" sz="2800" dirty="0" smtClean="0"/>
            <a:t>«Умиление»</a:t>
          </a:r>
          <a:endParaRPr lang="ru-RU" sz="2800" dirty="0"/>
        </a:p>
      </dgm:t>
    </dgm:pt>
    <dgm:pt modelId="{E1537C08-640B-45A3-AF66-27B2DB70D042}" type="parTrans" cxnId="{967D8722-DFFC-4D8F-B8B5-C67D3C05A59A}">
      <dgm:prSet/>
      <dgm:spPr/>
      <dgm:t>
        <a:bodyPr/>
        <a:lstStyle/>
        <a:p>
          <a:endParaRPr lang="ru-RU"/>
        </a:p>
      </dgm:t>
    </dgm:pt>
    <dgm:pt modelId="{EC30F3FF-9E39-4F80-8C91-2B8C8836075A}" type="sibTrans" cxnId="{967D8722-DFFC-4D8F-B8B5-C67D3C05A59A}">
      <dgm:prSet/>
      <dgm:spPr/>
      <dgm:t>
        <a:bodyPr/>
        <a:lstStyle/>
        <a:p>
          <a:endParaRPr lang="ru-RU"/>
        </a:p>
      </dgm:t>
    </dgm:pt>
    <dgm:pt modelId="{7D7C3A3A-4771-494F-8285-CF8F27CBF9CE}">
      <dgm:prSet phldrT="[Текст]" custT="1"/>
      <dgm:spPr>
        <a:solidFill>
          <a:srgbClr val="C00000"/>
        </a:solidFill>
      </dgm:spPr>
      <dgm:t>
        <a:bodyPr/>
        <a:lstStyle/>
        <a:p>
          <a:r>
            <a:rPr lang="ru-RU" sz="2800" dirty="0" smtClean="0"/>
            <a:t>«</a:t>
          </a:r>
          <a:r>
            <a:rPr lang="ru-RU" sz="2800" dirty="0" err="1" smtClean="0"/>
            <a:t>Панахранта</a:t>
          </a:r>
          <a:r>
            <a:rPr lang="ru-RU" sz="2800" dirty="0" smtClean="0"/>
            <a:t>»</a:t>
          </a:r>
          <a:endParaRPr lang="ru-RU" sz="2800" dirty="0"/>
        </a:p>
      </dgm:t>
    </dgm:pt>
    <dgm:pt modelId="{F3EEF41B-5198-4836-B649-1FACC8F145F4}" type="parTrans" cxnId="{54E0993A-F4D1-4AAF-9B30-C9A922150711}">
      <dgm:prSet/>
      <dgm:spPr/>
      <dgm:t>
        <a:bodyPr/>
        <a:lstStyle/>
        <a:p>
          <a:endParaRPr lang="ru-RU"/>
        </a:p>
      </dgm:t>
    </dgm:pt>
    <dgm:pt modelId="{363A1A25-3EC1-4E0C-BC84-5972353993B8}" type="sibTrans" cxnId="{54E0993A-F4D1-4AAF-9B30-C9A922150711}">
      <dgm:prSet/>
      <dgm:spPr/>
      <dgm:t>
        <a:bodyPr/>
        <a:lstStyle/>
        <a:p>
          <a:endParaRPr lang="ru-RU"/>
        </a:p>
      </dgm:t>
    </dgm:pt>
    <dgm:pt modelId="{C2520E5D-3A13-4413-AD27-9F5CC70F8729}">
      <dgm:prSet phldrT="[Текст]" custT="1"/>
      <dgm:spPr>
        <a:solidFill>
          <a:srgbClr val="7030A0"/>
        </a:solidFill>
      </dgm:spPr>
      <dgm:t>
        <a:bodyPr/>
        <a:lstStyle/>
        <a:p>
          <a:r>
            <a:rPr lang="ru-RU" sz="2800" dirty="0" smtClean="0"/>
            <a:t>«</a:t>
          </a:r>
          <a:r>
            <a:rPr lang="ru-RU" sz="2800" dirty="0" err="1" smtClean="0"/>
            <a:t>Агисоритисса</a:t>
          </a:r>
          <a:r>
            <a:rPr lang="ru-RU" sz="2800" dirty="0" smtClean="0"/>
            <a:t>»</a:t>
          </a:r>
          <a:endParaRPr lang="ru-RU" sz="2800" dirty="0"/>
        </a:p>
      </dgm:t>
    </dgm:pt>
    <dgm:pt modelId="{750092D7-FDAA-4A35-9254-994EC69A51D7}" type="parTrans" cxnId="{3F020CD4-F928-4EBE-8A11-9078BC671514}">
      <dgm:prSet/>
      <dgm:spPr/>
      <dgm:t>
        <a:bodyPr/>
        <a:lstStyle/>
        <a:p>
          <a:endParaRPr lang="ru-RU"/>
        </a:p>
      </dgm:t>
    </dgm:pt>
    <dgm:pt modelId="{3F151507-7275-4B86-BD5A-A037544DDA2C}" type="sibTrans" cxnId="{3F020CD4-F928-4EBE-8A11-9078BC671514}">
      <dgm:prSet/>
      <dgm:spPr/>
      <dgm:t>
        <a:bodyPr/>
        <a:lstStyle/>
        <a:p>
          <a:endParaRPr lang="ru-RU"/>
        </a:p>
      </dgm:t>
    </dgm:pt>
    <dgm:pt modelId="{74C2223B-A06D-4121-B870-6E647B83A6A1}" type="pres">
      <dgm:prSet presAssocID="{2CCFC6AF-C20D-4F1B-ACB2-FBBF614D8C3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09A9E40-EEC4-4C29-90F2-2496FA7223F7}" type="pres">
      <dgm:prSet presAssocID="{126DF891-201A-4D87-99CF-7816638E9622}" presName="node" presStyleLbl="node1" presStyleIdx="0" presStyleCnt="5" custLinFactNeighborX="5600" custLinFactNeighborY="14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BD4243-B083-4677-8061-9EC111AD713F}" type="pres">
      <dgm:prSet presAssocID="{62B8C4C1-85F7-4C18-A8BE-D5FDA664F182}" presName="sibTrans" presStyleCnt="0"/>
      <dgm:spPr/>
    </dgm:pt>
    <dgm:pt modelId="{CDE06CE1-BE0B-44B6-A3E0-5F0BDBE5CCFA}" type="pres">
      <dgm:prSet presAssocID="{8017F8F1-ED86-46B8-A3CF-8C206C454151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B095F5-FFFF-4DD4-961B-B86854A2C592}" type="pres">
      <dgm:prSet presAssocID="{8C3A711D-C8B3-407E-8683-046BA08B0246}" presName="sibTrans" presStyleCnt="0"/>
      <dgm:spPr/>
    </dgm:pt>
    <dgm:pt modelId="{0C5A869A-3043-480A-9B2F-4455299A38C5}" type="pres">
      <dgm:prSet presAssocID="{1224C186-FD69-4374-8ADB-5E33EAA951A3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4706D1-90AD-4D12-B689-1009C7E0E386}" type="pres">
      <dgm:prSet presAssocID="{EC30F3FF-9E39-4F80-8C91-2B8C8836075A}" presName="sibTrans" presStyleCnt="0"/>
      <dgm:spPr/>
    </dgm:pt>
    <dgm:pt modelId="{24494BDD-B849-457D-945A-034D7DA90B5B}" type="pres">
      <dgm:prSet presAssocID="{7D7C3A3A-4771-494F-8285-CF8F27CBF9CE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8879E5-9C18-4F2F-B04C-88E455EAC683}" type="pres">
      <dgm:prSet presAssocID="{363A1A25-3EC1-4E0C-BC84-5972353993B8}" presName="sibTrans" presStyleCnt="0"/>
      <dgm:spPr/>
    </dgm:pt>
    <dgm:pt modelId="{7AA501CE-4BAC-4F0A-B5B6-F8E25A7A144F}" type="pres">
      <dgm:prSet presAssocID="{C2520E5D-3A13-4413-AD27-9F5CC70F8729}" presName="node" presStyleLbl="node1" presStyleIdx="4" presStyleCnt="5" custScaleX="1299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41624AD-E518-4B87-8B82-DFEC9E98DED8}" srcId="{2CCFC6AF-C20D-4F1B-ACB2-FBBF614D8C3D}" destId="{8017F8F1-ED86-46B8-A3CF-8C206C454151}" srcOrd="1" destOrd="0" parTransId="{995A6D67-5680-47C9-ACFE-F4354BD02640}" sibTransId="{8C3A711D-C8B3-407E-8683-046BA08B0246}"/>
    <dgm:cxn modelId="{094746DB-DED2-48DE-89CB-48D5BD33DD24}" type="presOf" srcId="{8017F8F1-ED86-46B8-A3CF-8C206C454151}" destId="{CDE06CE1-BE0B-44B6-A3E0-5F0BDBE5CCFA}" srcOrd="0" destOrd="0" presId="urn:microsoft.com/office/officeart/2005/8/layout/default#1"/>
    <dgm:cxn modelId="{89416314-E070-42A8-A45F-C2AD0F90F698}" type="presOf" srcId="{2CCFC6AF-C20D-4F1B-ACB2-FBBF614D8C3D}" destId="{74C2223B-A06D-4121-B870-6E647B83A6A1}" srcOrd="0" destOrd="0" presId="urn:microsoft.com/office/officeart/2005/8/layout/default#1"/>
    <dgm:cxn modelId="{967D8722-DFFC-4D8F-B8B5-C67D3C05A59A}" srcId="{2CCFC6AF-C20D-4F1B-ACB2-FBBF614D8C3D}" destId="{1224C186-FD69-4374-8ADB-5E33EAA951A3}" srcOrd="2" destOrd="0" parTransId="{E1537C08-640B-45A3-AF66-27B2DB70D042}" sibTransId="{EC30F3FF-9E39-4F80-8C91-2B8C8836075A}"/>
    <dgm:cxn modelId="{B36793DB-1138-493F-B678-10EBDD4D8632}" srcId="{2CCFC6AF-C20D-4F1B-ACB2-FBBF614D8C3D}" destId="{126DF891-201A-4D87-99CF-7816638E9622}" srcOrd="0" destOrd="0" parTransId="{F5FBC583-2230-4CD5-BBCF-4FA92FAA2ED9}" sibTransId="{62B8C4C1-85F7-4C18-A8BE-D5FDA664F182}"/>
    <dgm:cxn modelId="{C2E4BE25-2E10-43E6-8DCA-0566131D94F9}" type="presOf" srcId="{1224C186-FD69-4374-8ADB-5E33EAA951A3}" destId="{0C5A869A-3043-480A-9B2F-4455299A38C5}" srcOrd="0" destOrd="0" presId="urn:microsoft.com/office/officeart/2005/8/layout/default#1"/>
    <dgm:cxn modelId="{DD2C45B5-EB72-46A4-A860-9D3B452F8EC4}" type="presOf" srcId="{C2520E5D-3A13-4413-AD27-9F5CC70F8729}" destId="{7AA501CE-4BAC-4F0A-B5B6-F8E25A7A144F}" srcOrd="0" destOrd="0" presId="urn:microsoft.com/office/officeart/2005/8/layout/default#1"/>
    <dgm:cxn modelId="{3F020CD4-F928-4EBE-8A11-9078BC671514}" srcId="{2CCFC6AF-C20D-4F1B-ACB2-FBBF614D8C3D}" destId="{C2520E5D-3A13-4413-AD27-9F5CC70F8729}" srcOrd="4" destOrd="0" parTransId="{750092D7-FDAA-4A35-9254-994EC69A51D7}" sibTransId="{3F151507-7275-4B86-BD5A-A037544DDA2C}"/>
    <dgm:cxn modelId="{54E0993A-F4D1-4AAF-9B30-C9A922150711}" srcId="{2CCFC6AF-C20D-4F1B-ACB2-FBBF614D8C3D}" destId="{7D7C3A3A-4771-494F-8285-CF8F27CBF9CE}" srcOrd="3" destOrd="0" parTransId="{F3EEF41B-5198-4836-B649-1FACC8F145F4}" sibTransId="{363A1A25-3EC1-4E0C-BC84-5972353993B8}"/>
    <dgm:cxn modelId="{D70F263D-9F42-480A-B683-B29D8D816873}" type="presOf" srcId="{7D7C3A3A-4771-494F-8285-CF8F27CBF9CE}" destId="{24494BDD-B849-457D-945A-034D7DA90B5B}" srcOrd="0" destOrd="0" presId="urn:microsoft.com/office/officeart/2005/8/layout/default#1"/>
    <dgm:cxn modelId="{1BCBD0C7-D6EB-47D4-9741-20F6CEC6B4AD}" type="presOf" srcId="{126DF891-201A-4D87-99CF-7816638E9622}" destId="{F09A9E40-EEC4-4C29-90F2-2496FA7223F7}" srcOrd="0" destOrd="0" presId="urn:microsoft.com/office/officeart/2005/8/layout/default#1"/>
    <dgm:cxn modelId="{42FB7D4A-FF77-4DA9-BB58-054CD2EA5D87}" type="presParOf" srcId="{74C2223B-A06D-4121-B870-6E647B83A6A1}" destId="{F09A9E40-EEC4-4C29-90F2-2496FA7223F7}" srcOrd="0" destOrd="0" presId="urn:microsoft.com/office/officeart/2005/8/layout/default#1"/>
    <dgm:cxn modelId="{5181A8B6-B30B-4F20-99AA-1D3E25A6D8D8}" type="presParOf" srcId="{74C2223B-A06D-4121-B870-6E647B83A6A1}" destId="{A0BD4243-B083-4677-8061-9EC111AD713F}" srcOrd="1" destOrd="0" presId="urn:microsoft.com/office/officeart/2005/8/layout/default#1"/>
    <dgm:cxn modelId="{8ECFFFA4-5DB5-44FC-B3A8-35A411544027}" type="presParOf" srcId="{74C2223B-A06D-4121-B870-6E647B83A6A1}" destId="{CDE06CE1-BE0B-44B6-A3E0-5F0BDBE5CCFA}" srcOrd="2" destOrd="0" presId="urn:microsoft.com/office/officeart/2005/8/layout/default#1"/>
    <dgm:cxn modelId="{F9A0BFF1-F400-4D9F-A96E-93089BFAA1C7}" type="presParOf" srcId="{74C2223B-A06D-4121-B870-6E647B83A6A1}" destId="{E7B095F5-FFFF-4DD4-961B-B86854A2C592}" srcOrd="3" destOrd="0" presId="urn:microsoft.com/office/officeart/2005/8/layout/default#1"/>
    <dgm:cxn modelId="{676495DC-8F34-45E5-971C-66980C506B52}" type="presParOf" srcId="{74C2223B-A06D-4121-B870-6E647B83A6A1}" destId="{0C5A869A-3043-480A-9B2F-4455299A38C5}" srcOrd="4" destOrd="0" presId="urn:microsoft.com/office/officeart/2005/8/layout/default#1"/>
    <dgm:cxn modelId="{8C6094B5-1335-48FF-BAD4-90E4EE9821F8}" type="presParOf" srcId="{74C2223B-A06D-4121-B870-6E647B83A6A1}" destId="{104706D1-90AD-4D12-B689-1009C7E0E386}" srcOrd="5" destOrd="0" presId="urn:microsoft.com/office/officeart/2005/8/layout/default#1"/>
    <dgm:cxn modelId="{0B30E1BA-41B9-4059-B160-B5D6315963DC}" type="presParOf" srcId="{74C2223B-A06D-4121-B870-6E647B83A6A1}" destId="{24494BDD-B849-457D-945A-034D7DA90B5B}" srcOrd="6" destOrd="0" presId="urn:microsoft.com/office/officeart/2005/8/layout/default#1"/>
    <dgm:cxn modelId="{5EACF9F7-892C-4753-871A-220C116848D6}" type="presParOf" srcId="{74C2223B-A06D-4121-B870-6E647B83A6A1}" destId="{948879E5-9C18-4F2F-B04C-88E455EAC683}" srcOrd="7" destOrd="0" presId="urn:microsoft.com/office/officeart/2005/8/layout/default#1"/>
    <dgm:cxn modelId="{B626E308-9226-4199-904C-0792D635E4D3}" type="presParOf" srcId="{74C2223B-A06D-4121-B870-6E647B83A6A1}" destId="{7AA501CE-4BAC-4F0A-B5B6-F8E25A7A144F}" srcOrd="8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09A9E40-EEC4-4C29-90F2-2496FA7223F7}">
      <dsp:nvSpPr>
        <dsp:cNvPr id="0" name=""/>
        <dsp:cNvSpPr/>
      </dsp:nvSpPr>
      <dsp:spPr>
        <a:xfrm>
          <a:off x="144018" y="545235"/>
          <a:ext cx="2571749" cy="1543050"/>
        </a:xfrm>
        <a:prstGeom prst="rect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bg1"/>
              </a:solidFill>
            </a:rPr>
            <a:t>«</a:t>
          </a:r>
          <a:r>
            <a:rPr lang="ru-RU" sz="2800" kern="1200" dirty="0" err="1" smtClean="0">
              <a:solidFill>
                <a:schemeClr val="bg1"/>
              </a:solidFill>
            </a:rPr>
            <a:t>Оранта</a:t>
          </a:r>
          <a:r>
            <a:rPr lang="ru-RU" sz="2800" kern="1200" dirty="0" smtClean="0">
              <a:solidFill>
                <a:schemeClr val="bg1"/>
              </a:solidFill>
            </a:rPr>
            <a:t>»</a:t>
          </a:r>
          <a:endParaRPr lang="ru-RU" sz="2800" kern="1200" dirty="0">
            <a:solidFill>
              <a:schemeClr val="bg1"/>
            </a:solidFill>
          </a:endParaRPr>
        </a:p>
      </dsp:txBody>
      <dsp:txXfrm>
        <a:off x="144018" y="545235"/>
        <a:ext cx="2571749" cy="1543050"/>
      </dsp:txXfrm>
    </dsp:sp>
    <dsp:sp modelId="{CDE06CE1-BE0B-44B6-A3E0-5F0BDBE5CCFA}">
      <dsp:nvSpPr>
        <dsp:cNvPr id="0" name=""/>
        <dsp:cNvSpPr/>
      </dsp:nvSpPr>
      <dsp:spPr>
        <a:xfrm>
          <a:off x="2828925" y="522922"/>
          <a:ext cx="2571749" cy="1543050"/>
        </a:xfrm>
        <a:prstGeom prst="rect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rgbClr val="002060"/>
              </a:solidFill>
            </a:rPr>
            <a:t>«Одигитрия»</a:t>
          </a:r>
          <a:endParaRPr lang="ru-RU" sz="2800" kern="1200" dirty="0">
            <a:solidFill>
              <a:srgbClr val="002060"/>
            </a:solidFill>
          </a:endParaRPr>
        </a:p>
      </dsp:txBody>
      <dsp:txXfrm>
        <a:off x="2828925" y="522922"/>
        <a:ext cx="2571749" cy="1543050"/>
      </dsp:txXfrm>
    </dsp:sp>
    <dsp:sp modelId="{0C5A869A-3043-480A-9B2F-4455299A38C5}">
      <dsp:nvSpPr>
        <dsp:cNvPr id="0" name=""/>
        <dsp:cNvSpPr/>
      </dsp:nvSpPr>
      <dsp:spPr>
        <a:xfrm>
          <a:off x="5657849" y="522922"/>
          <a:ext cx="2571749" cy="1543050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«Умиление»</a:t>
          </a:r>
          <a:endParaRPr lang="ru-RU" sz="2800" kern="1200" dirty="0"/>
        </a:p>
      </dsp:txBody>
      <dsp:txXfrm>
        <a:off x="5657849" y="522922"/>
        <a:ext cx="2571749" cy="1543050"/>
      </dsp:txXfrm>
    </dsp:sp>
    <dsp:sp modelId="{24494BDD-B849-457D-945A-034D7DA90B5B}">
      <dsp:nvSpPr>
        <dsp:cNvPr id="0" name=""/>
        <dsp:cNvSpPr/>
      </dsp:nvSpPr>
      <dsp:spPr>
        <a:xfrm>
          <a:off x="1028802" y="2323147"/>
          <a:ext cx="2571749" cy="1543050"/>
        </a:xfrm>
        <a:prstGeom prst="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«</a:t>
          </a:r>
          <a:r>
            <a:rPr lang="ru-RU" sz="2800" kern="1200" dirty="0" err="1" smtClean="0"/>
            <a:t>Панахранта</a:t>
          </a:r>
          <a:r>
            <a:rPr lang="ru-RU" sz="2800" kern="1200" dirty="0" smtClean="0"/>
            <a:t>»</a:t>
          </a:r>
          <a:endParaRPr lang="ru-RU" sz="2800" kern="1200" dirty="0"/>
        </a:p>
      </dsp:txBody>
      <dsp:txXfrm>
        <a:off x="1028802" y="2323147"/>
        <a:ext cx="2571749" cy="1543050"/>
      </dsp:txXfrm>
    </dsp:sp>
    <dsp:sp modelId="{7AA501CE-4BAC-4F0A-B5B6-F8E25A7A144F}">
      <dsp:nvSpPr>
        <dsp:cNvPr id="0" name=""/>
        <dsp:cNvSpPr/>
      </dsp:nvSpPr>
      <dsp:spPr>
        <a:xfrm>
          <a:off x="3857727" y="2323147"/>
          <a:ext cx="3343069" cy="1543050"/>
        </a:xfrm>
        <a:prstGeom prst="rect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«</a:t>
          </a:r>
          <a:r>
            <a:rPr lang="ru-RU" sz="2800" kern="1200" dirty="0" err="1" smtClean="0"/>
            <a:t>Агисоритисса</a:t>
          </a:r>
          <a:r>
            <a:rPr lang="ru-RU" sz="2800" kern="1200" dirty="0" smtClean="0"/>
            <a:t>»</a:t>
          </a:r>
          <a:endParaRPr lang="ru-RU" sz="2800" kern="1200" dirty="0"/>
        </a:p>
      </dsp:txBody>
      <dsp:txXfrm>
        <a:off x="3857727" y="2323147"/>
        <a:ext cx="3343069" cy="15430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D1991-A9AA-42AA-9688-0BD7051FD162}" type="datetimeFigureOut">
              <a:rPr lang="ru-RU" smtClean="0"/>
              <a:pPr/>
              <a:t>01.05.2012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D0BF6-E617-4771-B9D6-297EC6A314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D1991-A9AA-42AA-9688-0BD7051FD162}" type="datetimeFigureOut">
              <a:rPr lang="ru-RU" smtClean="0"/>
              <a:pPr/>
              <a:t>01.05.2012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D0BF6-E617-4771-B9D6-297EC6A314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D1991-A9AA-42AA-9688-0BD7051FD162}" type="datetimeFigureOut">
              <a:rPr lang="ru-RU" smtClean="0"/>
              <a:pPr/>
              <a:t>01.05.2012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D0BF6-E617-4771-B9D6-297EC6A314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D1991-A9AA-42AA-9688-0BD7051FD162}" type="datetimeFigureOut">
              <a:rPr lang="ru-RU" smtClean="0"/>
              <a:pPr/>
              <a:t>01.05.2012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D0BF6-E617-4771-B9D6-297EC6A314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D1991-A9AA-42AA-9688-0BD7051FD162}" type="datetimeFigureOut">
              <a:rPr lang="ru-RU" smtClean="0"/>
              <a:pPr/>
              <a:t>01.05.2012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D0BF6-E617-4771-B9D6-297EC6A314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D1991-A9AA-42AA-9688-0BD7051FD162}" type="datetimeFigureOut">
              <a:rPr lang="ru-RU" smtClean="0"/>
              <a:pPr/>
              <a:t>01.05.2012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D0BF6-E617-4771-B9D6-297EC6A314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D1991-A9AA-42AA-9688-0BD7051FD162}" type="datetimeFigureOut">
              <a:rPr lang="ru-RU" smtClean="0"/>
              <a:pPr/>
              <a:t>01.05.2012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D0BF6-E617-4771-B9D6-297EC6A314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D1991-A9AA-42AA-9688-0BD7051FD162}" type="datetimeFigureOut">
              <a:rPr lang="ru-RU" smtClean="0"/>
              <a:pPr/>
              <a:t>01.05.2012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D0BF6-E617-4771-B9D6-297EC6A314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D1991-A9AA-42AA-9688-0BD7051FD162}" type="datetimeFigureOut">
              <a:rPr lang="ru-RU" smtClean="0"/>
              <a:pPr/>
              <a:t>01.05.2012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D0BF6-E617-4771-B9D6-297EC6A314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D1991-A9AA-42AA-9688-0BD7051FD162}" type="datetimeFigureOut">
              <a:rPr lang="ru-RU" smtClean="0"/>
              <a:pPr/>
              <a:t>01.05.2012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D0BF6-E617-4771-B9D6-297EC6A314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D1991-A9AA-42AA-9688-0BD7051FD162}" type="datetimeFigureOut">
              <a:rPr lang="ru-RU" smtClean="0"/>
              <a:pPr/>
              <a:t>01.05.2012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7D0BF6-E617-4771-B9D6-297EC6A314E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9ED1991-A9AA-42AA-9688-0BD7051FD162}" type="datetimeFigureOut">
              <a:rPr lang="ru-RU" smtClean="0"/>
              <a:pPr/>
              <a:t>01.05.2012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7D0BF6-E617-4771-B9D6-297EC6A314EF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4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hyperlink" Target="http://ru.wikipedia.org/wiki/%D0%A4%D0%B0%D0%B9%D0%BB:Vladimirskaja_ikona_Bo%C5%BEiej_Materi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3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2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Иконография образа Пресвятой </a:t>
            </a:r>
            <a:r>
              <a:rPr lang="ru-RU" dirty="0" smtClean="0"/>
              <a:t>Богородицы</a:t>
            </a: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>(часть 1)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type="subTitle" idx="1"/>
          </p:nvPr>
        </p:nvSpPr>
        <p:spPr>
          <a:xfrm>
            <a:off x="971600" y="4509120"/>
            <a:ext cx="7854696" cy="1752600"/>
          </a:xfrm>
        </p:spPr>
        <p:txBody>
          <a:bodyPr>
            <a:normAutofit fontScale="85000" lnSpcReduction="20000"/>
          </a:bodyPr>
          <a:lstStyle/>
          <a:p>
            <a:r>
              <a:rPr lang="ru-RU" dirty="0">
                <a:solidFill>
                  <a:schemeClr val="bg1"/>
                </a:solidFill>
              </a:rPr>
              <a:t>Автор разработки: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Преподаватель ОПК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ru-RU" dirty="0">
                <a:solidFill>
                  <a:schemeClr val="bg1"/>
                </a:solidFill>
              </a:rPr>
              <a:t>БОУ СОШ №</a:t>
            </a:r>
            <a:r>
              <a:rPr lang="ru-RU" dirty="0" smtClean="0">
                <a:solidFill>
                  <a:schemeClr val="bg1"/>
                </a:solidFill>
              </a:rPr>
              <a:t>35</a:t>
            </a:r>
          </a:p>
          <a:p>
            <a:r>
              <a:rPr lang="ru-RU" smtClean="0">
                <a:solidFill>
                  <a:schemeClr val="bg1"/>
                </a:solidFill>
              </a:rPr>
              <a:t>МО Динской ра</a:t>
            </a:r>
            <a:r>
              <a:rPr lang="ru-RU" dirty="0">
                <a:solidFill>
                  <a:schemeClr val="bg1"/>
                </a:solidFill>
              </a:rPr>
              <a:t>й</a:t>
            </a:r>
            <a:r>
              <a:rPr lang="ru-RU" smtClean="0">
                <a:solidFill>
                  <a:schemeClr val="bg1"/>
                </a:solidFill>
              </a:rPr>
              <a:t>он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ru-RU" dirty="0">
                <a:solidFill>
                  <a:schemeClr val="bg1"/>
                </a:solidFill>
              </a:rPr>
              <a:t>Блоха А.В.</a:t>
            </a:r>
          </a:p>
          <a:p>
            <a:endParaRPr lang="ru-RU" dirty="0">
              <a:solidFill>
                <a:schemeClr val="bg1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64153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792088"/>
          </a:xfrm>
          <a:blipFill dpi="0" rotWithShape="1">
            <a:blip r:embed="rId2" cstate="email">
              <a:alphaModFix amt="47000"/>
            </a:blip>
            <a:srcRect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 ком идет речь?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1340768"/>
            <a:ext cx="6408712" cy="2952328"/>
          </a:xfrm>
          <a:blipFill>
            <a:blip r:embed="rId2" cstate="email"/>
            <a:tile tx="0" ty="0" sx="100000" sy="100000" flip="none" algn="tl"/>
          </a:blipFill>
        </p:spPr>
        <p:txBody>
          <a:bodyPr/>
          <a:lstStyle/>
          <a:p>
            <a:r>
              <a:rPr lang="ru-RU" dirty="0"/>
              <a:t>Согласно Евангелию эта женщина была еврейской девушкой из Назарета, обрученной Иосифу, зачала своего сына-первенца Иисуса чудесным образом, посредством Святого Духа. 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501008"/>
            <a:ext cx="2664296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41106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Иконография образа Пресвятой Богородицы</a:t>
            </a: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755576" y="4005064"/>
            <a:ext cx="7854696" cy="1752600"/>
          </a:xfrm>
          <a:blipFill>
            <a:blip r:embed="rId2" cstate="email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Православная иконография Богоматери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— совокупность типов изображения Богородицы в иконописи и система их изучения</a:t>
            </a:r>
            <a:r>
              <a:rPr lang="ru-RU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831618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Первый иконописец образа Божьей Матери</a:t>
            </a:r>
            <a:endParaRPr lang="ru-RU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347381" y="1935163"/>
            <a:ext cx="4449238" cy="438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96920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8229600" cy="936104"/>
          </a:xfrm>
          <a:blipFill dpi="0" rotWithShape="1">
            <a:blip r:embed="rId2" cstate="email">
              <a:alphaModFix amt="38000"/>
            </a:blip>
            <a:srcRect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Основные Элементы Иконографии Богородицы </a:t>
            </a: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16832"/>
            <a:ext cx="3024336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707904" y="1225689"/>
            <a:ext cx="4968552" cy="5632311"/>
          </a:xfrm>
          <a:prstGeom prst="rect">
            <a:avLst/>
          </a:prstGeom>
          <a:blipFill dpi="0" rotWithShape="1">
            <a:blip r:embed="rId4" cstate="email">
              <a:alphaModFix amt="72000"/>
            </a:blip>
            <a:srcRect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sz="2800" dirty="0" smtClean="0"/>
              <a:t>Нимб</a:t>
            </a:r>
          </a:p>
          <a:p>
            <a:pPr marL="342900" indent="-342900">
              <a:buAutoNum type="arabicPeriod"/>
            </a:pPr>
            <a:r>
              <a:rPr lang="ru-RU" sz="2800" dirty="0" err="1" smtClean="0"/>
              <a:t>Мафорий</a:t>
            </a:r>
            <a:r>
              <a:rPr lang="ru-RU" sz="2000" dirty="0" smtClean="0"/>
              <a:t> (греч. накидка) — верхняя одежда замужних женщин в виде плаща. </a:t>
            </a:r>
            <a:endParaRPr lang="ru-RU" sz="2000" dirty="0"/>
          </a:p>
          <a:p>
            <a:pPr marL="342900" indent="-342900">
              <a:buAutoNum type="arabicPeriod"/>
            </a:pPr>
            <a:r>
              <a:rPr lang="ru-RU" sz="2800" dirty="0" smtClean="0"/>
              <a:t>Поручи </a:t>
            </a:r>
            <a:r>
              <a:rPr lang="ru-RU" sz="2000" dirty="0" smtClean="0"/>
              <a:t>— деталь богослужебного облачения; </a:t>
            </a:r>
          </a:p>
          <a:p>
            <a:pPr marL="342900" indent="-342900">
              <a:buAutoNum type="arabicPeriod"/>
            </a:pPr>
            <a:r>
              <a:rPr lang="ru-RU" sz="2800" dirty="0" smtClean="0"/>
              <a:t>Звезды на </a:t>
            </a:r>
            <a:r>
              <a:rPr lang="ru-RU" sz="2800" dirty="0" err="1" smtClean="0"/>
              <a:t>мафории</a:t>
            </a:r>
            <a:r>
              <a:rPr lang="ru-RU" sz="2800" dirty="0" smtClean="0"/>
              <a:t> </a:t>
            </a:r>
            <a:r>
              <a:rPr lang="ru-RU" sz="2000" dirty="0" smtClean="0"/>
              <a:t>имеют два значения: во-первых — это символ непорочности </a:t>
            </a:r>
            <a:r>
              <a:rPr lang="ru-RU" sz="2000" dirty="0" err="1" smtClean="0"/>
              <a:t>Приснодевы</a:t>
            </a:r>
            <a:r>
              <a:rPr lang="ru-RU" sz="2000" dirty="0" smtClean="0"/>
              <a:t> «до рождества, в рождестве и по рождестве», а во-вторых — символ Святой Троицы. </a:t>
            </a:r>
          </a:p>
          <a:p>
            <a:pPr marL="342900" indent="-342900">
              <a:buAutoNum type="arabicPeriod"/>
            </a:pPr>
            <a:r>
              <a:rPr lang="ru-RU" sz="2800" dirty="0" smtClean="0"/>
              <a:t>Надпись</a:t>
            </a:r>
            <a:r>
              <a:rPr lang="ru-RU" sz="2000" dirty="0" smtClean="0"/>
              <a:t>          —  сокращение слов «Матерь Бога»,           </a:t>
            </a:r>
          </a:p>
          <a:p>
            <a:r>
              <a:rPr lang="ru-RU" sz="2000" dirty="0"/>
              <a:t> </a:t>
            </a:r>
            <a:r>
              <a:rPr lang="ru-RU" sz="2000" dirty="0" smtClean="0"/>
              <a:t>            — сокращенное именование</a:t>
            </a:r>
          </a:p>
          <a:p>
            <a:r>
              <a:rPr lang="ru-RU" sz="2000" dirty="0"/>
              <a:t> </a:t>
            </a:r>
            <a:r>
              <a:rPr lang="ru-RU" sz="2000" dirty="0" smtClean="0"/>
              <a:t>     Спасителя </a:t>
            </a:r>
            <a:endParaRPr lang="ru-RU" sz="2000" dirty="0"/>
          </a:p>
        </p:txBody>
      </p:sp>
      <p:pic>
        <p:nvPicPr>
          <p:cNvPr id="6" name="Рисунок 5" descr="http://www.ikona.ru/mr.gif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724128" y="5445224"/>
            <a:ext cx="72008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www.ikona.ru/ic.gif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851920" y="6165304"/>
            <a:ext cx="731515" cy="336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725295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229600" cy="1143000"/>
          </a:xfrm>
          <a:blipFill dpi="0" rotWithShape="1">
            <a:blip r:embed="rId2" cstate="email">
              <a:alphaModFix amt="56000"/>
            </a:blip>
            <a:srcRect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r>
              <a:rPr lang="ru-RU" dirty="0"/>
              <a:t>Иконографические типы образа Богоматери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134033797"/>
              </p:ext>
            </p:extLst>
          </p:nvPr>
        </p:nvGraphicFramePr>
        <p:xfrm>
          <a:off x="467544" y="2451724"/>
          <a:ext cx="8229600" cy="4389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84784"/>
            <a:ext cx="1878013" cy="2017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268980"/>
            <a:ext cx="1735725" cy="2120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4653136"/>
            <a:ext cx="1368152" cy="2116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516818"/>
            <a:ext cx="1722636" cy="2252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 descr="изображение">
            <a:hlinkClick r:id="rId12" tooltip="изображение"/>
          </p:cNvPr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6660232" y="1124744"/>
            <a:ext cx="1661170" cy="22322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419908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268" y="439765"/>
            <a:ext cx="8229600" cy="1143000"/>
          </a:xfrm>
          <a:blipFill dpi="0" rotWithShape="1">
            <a:blip r:embed="rId2" cstate="email">
              <a:alphaModFix amt="28000"/>
            </a:blip>
            <a:srcRect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«ОРАНТА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»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(Молящаяся):</a:t>
            </a:r>
            <a:br>
              <a:rPr lang="ru-RU" dirty="0">
                <a:solidFill>
                  <a:schemeClr val="tx2">
                    <a:lumMod val="75000"/>
                  </a:schemeClr>
                </a:solidFill>
              </a:rPr>
            </a:b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1638" y="3926091"/>
            <a:ext cx="1877731" cy="2017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43907" y="1052736"/>
            <a:ext cx="2016001" cy="359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556792"/>
            <a:ext cx="2932113" cy="446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11560" y="5877272"/>
            <a:ext cx="1421904" cy="830997"/>
          </a:xfrm>
          <a:prstGeom prst="rect">
            <a:avLst/>
          </a:prstGeom>
          <a:blipFill>
            <a:blip r:embed="rId2" cstate="email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ru-RU" sz="2400" dirty="0" err="1" smtClean="0">
                <a:solidFill>
                  <a:srgbClr val="FF0000"/>
                </a:solidFill>
              </a:rPr>
              <a:t>Оранта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15-16 в.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60853" y="4509120"/>
            <a:ext cx="1382110" cy="461665"/>
          </a:xfrm>
          <a:prstGeom prst="rect">
            <a:avLst/>
          </a:prstGeom>
          <a:blipFill>
            <a:blip r:embed="rId2" cstate="email"/>
            <a:tile tx="0" ty="0" sx="100000" sy="100000" flip="none" algn="tl"/>
          </a:blipFill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Панагия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9268" y="1340768"/>
            <a:ext cx="3528392" cy="2308324"/>
          </a:xfrm>
          <a:prstGeom prst="rect">
            <a:avLst/>
          </a:prstGeom>
          <a:blipFill>
            <a:blip r:embed="rId6" cstate="email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ru-RU" sz="2400" dirty="0" smtClean="0"/>
              <a:t>Иконы: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FF0000"/>
                </a:solidFill>
              </a:rPr>
              <a:t>Великая Панагия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FF0000"/>
                </a:solidFill>
              </a:rPr>
              <a:t> («</a:t>
            </a:r>
            <a:r>
              <a:rPr lang="ru-RU" sz="2400" dirty="0" err="1" smtClean="0">
                <a:solidFill>
                  <a:srgbClr val="FF0000"/>
                </a:solidFill>
              </a:rPr>
              <a:t>Всесвятая</a:t>
            </a:r>
            <a:r>
              <a:rPr lang="ru-RU" sz="2400" dirty="0" smtClean="0">
                <a:solidFill>
                  <a:srgbClr val="FF0000"/>
                </a:solidFill>
              </a:rPr>
              <a:t>»)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FF0000"/>
                </a:solidFill>
              </a:rPr>
              <a:t>«Нерушимая стена»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FF0000"/>
                </a:solidFill>
              </a:rPr>
              <a:t>«Знамение»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FF0000"/>
                </a:solidFill>
              </a:rPr>
              <a:t>«</a:t>
            </a:r>
            <a:r>
              <a:rPr lang="ru-RU" sz="2400" dirty="0" err="1" smtClean="0">
                <a:solidFill>
                  <a:srgbClr val="FF0000"/>
                </a:solidFill>
              </a:rPr>
              <a:t>Неупиваемая</a:t>
            </a:r>
            <a:r>
              <a:rPr lang="ru-RU" sz="2400" dirty="0" smtClean="0">
                <a:solidFill>
                  <a:srgbClr val="FF0000"/>
                </a:solidFill>
              </a:rPr>
              <a:t> чаша»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74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79442"/>
            <a:ext cx="8229600" cy="1143000"/>
          </a:xfrm>
          <a:blipFill dpi="0" rotWithShape="1">
            <a:blip r:embed="rId2" cstate="email">
              <a:alphaModFix amt="40000"/>
            </a:blip>
            <a:srcRect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«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Ондигитрия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» (Путеводительница)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12776"/>
            <a:ext cx="3424888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137834"/>
            <a:ext cx="3067050" cy="352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5877272"/>
            <a:ext cx="2694905" cy="646331"/>
          </a:xfrm>
          <a:prstGeom prst="rect">
            <a:avLst/>
          </a:prstGeom>
          <a:blipFill>
            <a:blip r:embed="rId2" cstate="email"/>
            <a:tile tx="0" ty="0" sx="100000" sy="100000" flip="none" algn="tl"/>
          </a:blipFill>
        </p:spPr>
        <p:txBody>
          <a:bodyPr wrap="none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Смоленская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75210" y="4523093"/>
            <a:ext cx="2335255" cy="646331"/>
          </a:xfrm>
          <a:prstGeom prst="rect">
            <a:avLst/>
          </a:prstGeom>
          <a:blipFill>
            <a:blip r:embed="rId2" cstate="email"/>
            <a:tile tx="0" ty="0" sx="100000" sy="100000" flip="none" algn="tl"/>
          </a:blipFill>
        </p:spPr>
        <p:txBody>
          <a:bodyPr wrap="none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Казанская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10136" y="2001907"/>
            <a:ext cx="2646040" cy="3539430"/>
          </a:xfrm>
          <a:prstGeom prst="rect">
            <a:avLst/>
          </a:prstGeom>
          <a:blipFill dpi="0" rotWithShape="1">
            <a:blip r:embed="rId5" cstate="email">
              <a:alphaModFix amt="78000"/>
            </a:blip>
            <a:srcRect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Иконы: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800" dirty="0" smtClean="0"/>
              <a:t>Казанская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800" dirty="0" smtClean="0"/>
              <a:t>Смоленская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800" dirty="0" err="1" smtClean="0"/>
              <a:t>Иверская</a:t>
            </a:r>
            <a:endParaRPr lang="ru-RU" sz="28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sz="2800" dirty="0" smtClean="0"/>
              <a:t>Тихвинская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800" dirty="0" smtClean="0"/>
              <a:t>Грузинская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800" dirty="0" err="1" smtClean="0"/>
              <a:t>Пименвская</a:t>
            </a:r>
            <a:endParaRPr lang="ru-RU" sz="2800" dirty="0" smtClean="0"/>
          </a:p>
          <a:p>
            <a:r>
              <a:rPr lang="ru-RU" sz="2800" dirty="0" smtClean="0"/>
              <a:t>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807354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251</TotalTime>
  <Words>209</Words>
  <Application>Microsoft Office PowerPoint</Application>
  <PresentationFormat>Экран (4:3)</PresentationFormat>
  <Paragraphs>46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Поток</vt:lpstr>
      <vt:lpstr>Иконография образа Пресвятой Богородицы (часть 1)</vt:lpstr>
      <vt:lpstr>О ком идет речь?</vt:lpstr>
      <vt:lpstr>Иконография образа Пресвятой Богородицы</vt:lpstr>
      <vt:lpstr>Первый иконописец образа Божьей Матери</vt:lpstr>
      <vt:lpstr>Основные Элементы Иконографии Богородицы </vt:lpstr>
      <vt:lpstr>Иконографические типы образа Богоматери</vt:lpstr>
      <vt:lpstr> «ОРАНТА» (Молящаяся): </vt:lpstr>
      <vt:lpstr>«Ондигитрия» (Путеводительница)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Иконография образа Пресвятой Богородицы</dc:title>
  <dc:creator>User</dc:creator>
  <cp:lastModifiedBy>Аня</cp:lastModifiedBy>
  <cp:revision>21</cp:revision>
  <dcterms:created xsi:type="dcterms:W3CDTF">2012-04-16T04:07:33Z</dcterms:created>
  <dcterms:modified xsi:type="dcterms:W3CDTF">2012-04-30T20:41:40Z</dcterms:modified>
</cp:coreProperties>
</file>