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26" autoAdjust="0"/>
    <p:restoredTop sz="94660"/>
  </p:normalViewPr>
  <p:slideViewPr>
    <p:cSldViewPr>
      <p:cViewPr varScale="1">
        <p:scale>
          <a:sx n="65" d="100"/>
          <a:sy n="65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4D0F-A622-4D24-B713-99D990778149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17F0-D91C-420C-BB7F-282DA5BA5F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4D0F-A622-4D24-B713-99D990778149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17F0-D91C-420C-BB7F-282DA5BA5F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4D0F-A622-4D24-B713-99D990778149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17F0-D91C-420C-BB7F-282DA5BA5F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4D0F-A622-4D24-B713-99D990778149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17F0-D91C-420C-BB7F-282DA5BA5F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4D0F-A622-4D24-B713-99D990778149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17F0-D91C-420C-BB7F-282DA5BA5F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4D0F-A622-4D24-B713-99D990778149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17F0-D91C-420C-BB7F-282DA5BA5F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4D0F-A622-4D24-B713-99D990778149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17F0-D91C-420C-BB7F-282DA5BA5F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4D0F-A622-4D24-B713-99D990778149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17F0-D91C-420C-BB7F-282DA5BA5F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4D0F-A622-4D24-B713-99D990778149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17F0-D91C-420C-BB7F-282DA5BA5F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4D0F-A622-4D24-B713-99D990778149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17F0-D91C-420C-BB7F-282DA5BA5F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4D0F-A622-4D24-B713-99D990778149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17F0-D91C-420C-BB7F-282DA5BA5F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94D0F-A622-4D24-B713-99D990778149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817F0-D91C-420C-BB7F-282DA5BA5F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57356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1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1000108"/>
            <a:ext cx="500066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857356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2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57356" y="192880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857356" y="242886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857356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857356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857356" y="392906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857356" y="442913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857356" y="492919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57356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857356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357422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857488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357554" y="1428736"/>
            <a:ext cx="500066" cy="5095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3</a:t>
            </a:r>
            <a:endParaRPr lang="ru-RU" sz="1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357554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357554" y="242886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357554" y="192880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357686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857620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357554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4</a:t>
            </a:r>
            <a:endParaRPr lang="ru-RU" sz="14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857488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357554" y="3929066"/>
            <a:ext cx="500066" cy="4810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357422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357290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7</a:t>
            </a:r>
            <a:endParaRPr lang="ru-RU" sz="14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357554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857620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857620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4357686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357818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857752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4857752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5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4857752" y="392906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4857752" y="442913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4857752" y="492919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4857752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4857752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4357686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6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357818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5857884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6357950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357422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2857488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3357554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3857620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4857752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5357818" y="428604"/>
            <a:ext cx="37861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1</a:t>
            </a:r>
            <a:r>
              <a:rPr lang="ru-RU" sz="2800" dirty="0" smtClean="0"/>
              <a:t>. Человек в исламе, который верил в единого Бога?</a:t>
            </a:r>
            <a:endParaRPr lang="ru-RU" sz="2800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1357290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2357422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857224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57158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0" y="2928934"/>
            <a:ext cx="357158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357158" y="242886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357158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357158" y="392906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357158" y="442913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492919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357158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357158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57356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Х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1000108"/>
            <a:ext cx="500066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Р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57356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57356" y="192880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857356" y="242886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857356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857356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857356" y="392906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</a:t>
            </a:r>
            <a:endParaRPr lang="ru-RU" sz="20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857356" y="442913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</a:t>
            </a:r>
            <a:endParaRPr lang="ru-RU" sz="20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857356" y="492919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857356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857356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357422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У</a:t>
            </a:r>
            <a:endParaRPr lang="ru-RU" sz="20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857488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Д</a:t>
            </a:r>
            <a:endParaRPr lang="ru-RU" sz="20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357554" y="1428736"/>
            <a:ext cx="500066" cy="5095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3</a:t>
            </a:r>
            <a:r>
              <a:rPr lang="ru-RU" sz="2000" b="1" dirty="0" smtClean="0"/>
              <a:t>А</a:t>
            </a:r>
            <a:endParaRPr lang="ru-RU" sz="1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357554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357554" y="242886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357554" y="192880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Р</a:t>
            </a:r>
            <a:endParaRPr lang="ru-RU" sz="20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357686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З</a:t>
            </a:r>
            <a:endParaRPr lang="ru-RU" sz="1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857620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357554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4 </a:t>
            </a:r>
            <a:r>
              <a:rPr lang="ru-RU" sz="2000" b="1" dirty="0" smtClean="0"/>
              <a:t>И</a:t>
            </a:r>
            <a:endParaRPr lang="ru-RU" sz="14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857488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357554" y="3929066"/>
            <a:ext cx="500066" cy="4810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Я</a:t>
            </a:r>
            <a:endParaRPr lang="ru-RU" sz="20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357422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357290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10</a:t>
            </a:r>
            <a:endParaRPr lang="ru-RU" sz="14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357554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857620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857620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</a:t>
            </a:r>
            <a:endParaRPr lang="ru-RU" sz="20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357686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Д</a:t>
            </a:r>
            <a:endParaRPr lang="ru-RU" sz="20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5357818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Я</a:t>
            </a:r>
            <a:endParaRPr lang="ru-RU" sz="20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4857752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4857752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5</a:t>
            </a:r>
            <a:r>
              <a:rPr lang="ru-RU" sz="2000" b="1" dirty="0" smtClean="0"/>
              <a:t>В</a:t>
            </a:r>
            <a:endParaRPr lang="ru-RU" sz="14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4857752" y="392906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Ф</a:t>
            </a:r>
            <a:endParaRPr lang="ru-RU" sz="20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4857752" y="442913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Л</a:t>
            </a:r>
            <a:endParaRPr lang="ru-RU" sz="20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4857752" y="492919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Е</a:t>
            </a:r>
            <a:endParaRPr lang="ru-RU" sz="2000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4857752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Е</a:t>
            </a:r>
            <a:endParaRPr lang="ru-RU" sz="20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4857752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М</a:t>
            </a:r>
            <a:endParaRPr lang="ru-RU" sz="20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4357686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М</a:t>
            </a:r>
            <a:endParaRPr lang="ru-RU" sz="20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5357818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К</a:t>
            </a:r>
            <a:endParaRPr lang="ru-RU" sz="2000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5857884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К</a:t>
            </a:r>
            <a:endParaRPr lang="ru-RU" sz="2000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6357950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2357422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2857488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3357554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3857620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Ф</a:t>
            </a:r>
            <a:endParaRPr lang="ru-RU" sz="2000" b="1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1357290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Л</a:t>
            </a:r>
            <a:endParaRPr lang="ru-RU" sz="2000" b="1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2357422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Я</a:t>
            </a:r>
            <a:endParaRPr lang="ru-RU" sz="2000" b="1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857224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Б</a:t>
            </a:r>
            <a:endParaRPr lang="ru-RU" sz="2000" b="1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57158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0" y="2928934"/>
            <a:ext cx="357158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Б</a:t>
            </a:r>
            <a:endParaRPr lang="ru-RU" sz="2000" b="1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357158" y="242886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357158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</a:t>
            </a:r>
            <a:endParaRPr lang="ru-RU" sz="2000" b="1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357158" y="392906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357158" y="442913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492919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357158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К</a:t>
            </a:r>
            <a:endParaRPr lang="ru-RU" sz="2000" b="1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357158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4857752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М</a:t>
            </a:r>
            <a:endParaRPr lang="ru-RU" sz="20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4500562" y="357166"/>
            <a:ext cx="46434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10. 40 ЛЕТ ОН ВОДИЛ ЕВРЕЕВ ПО ПУСТЫНЕ </a:t>
            </a:r>
            <a:r>
              <a:rPr lang="ru-RU" sz="2800" dirty="0" smtClean="0"/>
              <a:t>Е</a:t>
            </a:r>
            <a:r>
              <a:rPr lang="ru-RU" sz="2800" dirty="0" smtClean="0"/>
              <a:t>ГИПТА</a:t>
            </a:r>
            <a:endParaRPr lang="ru-RU" sz="28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57356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Х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1000108"/>
            <a:ext cx="500066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Р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57356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57356" y="192880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857356" y="242886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857356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857356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857356" y="392906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</a:t>
            </a:r>
            <a:endParaRPr lang="ru-RU" sz="20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857356" y="442913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</a:t>
            </a:r>
            <a:endParaRPr lang="ru-RU" sz="20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857356" y="492919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857356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857356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357422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У</a:t>
            </a:r>
            <a:endParaRPr lang="ru-RU" sz="20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857488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Д</a:t>
            </a:r>
            <a:endParaRPr lang="ru-RU" sz="20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357554" y="1428736"/>
            <a:ext cx="500066" cy="5095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3</a:t>
            </a:r>
            <a:r>
              <a:rPr lang="ru-RU" sz="2000" b="1" dirty="0" smtClean="0"/>
              <a:t>А</a:t>
            </a:r>
            <a:endParaRPr lang="ru-RU" sz="1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357554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357554" y="242886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357554" y="192880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Р</a:t>
            </a:r>
            <a:endParaRPr lang="ru-RU" sz="20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357686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З</a:t>
            </a:r>
            <a:endParaRPr lang="ru-RU" sz="1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857620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357554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4 </a:t>
            </a:r>
            <a:r>
              <a:rPr lang="ru-RU" sz="2000" b="1" dirty="0" smtClean="0"/>
              <a:t>И</a:t>
            </a:r>
            <a:endParaRPr lang="ru-RU" sz="14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857488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</a:t>
            </a:r>
            <a:endParaRPr lang="ru-RU" sz="20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357554" y="3929066"/>
            <a:ext cx="500066" cy="4810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Я</a:t>
            </a:r>
            <a:endParaRPr lang="ru-RU" sz="20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357422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357290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М</a:t>
            </a:r>
            <a:endParaRPr lang="ru-RU" sz="20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357554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Е</a:t>
            </a:r>
            <a:endParaRPr lang="ru-RU" sz="20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857620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Й</a:t>
            </a:r>
            <a:endParaRPr lang="ru-RU" sz="20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857620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</a:t>
            </a:r>
            <a:endParaRPr lang="ru-RU" sz="20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357686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Д</a:t>
            </a:r>
            <a:endParaRPr lang="ru-RU" sz="20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5357818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Я</a:t>
            </a:r>
            <a:endParaRPr lang="ru-RU" sz="20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4857752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4857752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5</a:t>
            </a:r>
            <a:r>
              <a:rPr lang="ru-RU" sz="2000" b="1" dirty="0" smtClean="0"/>
              <a:t>В</a:t>
            </a:r>
            <a:endParaRPr lang="ru-RU" sz="14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4857752" y="392906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Ф</a:t>
            </a:r>
            <a:endParaRPr lang="ru-RU" sz="20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4857752" y="442913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Л</a:t>
            </a:r>
            <a:endParaRPr lang="ru-RU" sz="20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4857752" y="492919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Е</a:t>
            </a:r>
            <a:endParaRPr lang="ru-RU" sz="2000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4857752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Е</a:t>
            </a:r>
            <a:endParaRPr lang="ru-RU" sz="20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4857752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М</a:t>
            </a:r>
            <a:endParaRPr lang="ru-RU" sz="20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4357686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М</a:t>
            </a:r>
            <a:endParaRPr lang="ru-RU" sz="20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5357818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К</a:t>
            </a:r>
            <a:endParaRPr lang="ru-RU" sz="2000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5857884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К</a:t>
            </a:r>
            <a:endParaRPr lang="ru-RU" sz="2000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6357950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2357422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2857488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3357554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3857620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Ф</a:t>
            </a:r>
            <a:endParaRPr lang="ru-RU" sz="2000" b="1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1357290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Л</a:t>
            </a:r>
            <a:endParaRPr lang="ru-RU" sz="2000" b="1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2357422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Я</a:t>
            </a:r>
            <a:endParaRPr lang="ru-RU" sz="2000" b="1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857224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Б</a:t>
            </a:r>
            <a:endParaRPr lang="ru-RU" sz="2000" b="1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57158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0" y="2928934"/>
            <a:ext cx="357158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Б</a:t>
            </a:r>
            <a:endParaRPr lang="ru-RU" sz="2000" b="1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357158" y="242886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357158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</a:t>
            </a:r>
            <a:endParaRPr lang="ru-RU" sz="2000" b="1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357158" y="392906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357158" y="442913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492919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357158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К</a:t>
            </a:r>
            <a:endParaRPr lang="ru-RU" sz="2000" b="1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357158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4857752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М</a:t>
            </a:r>
            <a:endParaRPr lang="ru-RU" sz="20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4500562" y="357166"/>
            <a:ext cx="46434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10. 40 ЛЕТ ОН ВОДИЛ ЕВРЕЕВ ПО ПУСТЫНЕ </a:t>
            </a:r>
            <a:r>
              <a:rPr lang="ru-RU" sz="2800" dirty="0" smtClean="0"/>
              <a:t>Е</a:t>
            </a:r>
            <a:r>
              <a:rPr lang="ru-RU" sz="2800" dirty="0" smtClean="0"/>
              <a:t>ГИПТА</a:t>
            </a:r>
            <a:endParaRPr lang="ru-RU" sz="28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57356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Х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1000108"/>
            <a:ext cx="500066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857356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2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57356" y="192880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857356" y="242886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857356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857356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857356" y="392906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857356" y="442913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857356" y="492919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57356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857356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357422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857488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357554" y="1428736"/>
            <a:ext cx="500066" cy="5095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3</a:t>
            </a:r>
            <a:endParaRPr lang="ru-RU" sz="1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357554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357554" y="242886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357554" y="192880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357686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857620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357554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4</a:t>
            </a:r>
            <a:endParaRPr lang="ru-RU" sz="14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857488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357554" y="3929066"/>
            <a:ext cx="500066" cy="4810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357422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357290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7</a:t>
            </a:r>
            <a:endParaRPr lang="ru-RU" sz="14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357554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857620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857620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4357686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357818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857752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4857752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5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4857752" y="392906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4857752" y="442913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4857752" y="492919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4857752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4857752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4357686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6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357818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5857884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6357950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357422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2857488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3357554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3857620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Ф</a:t>
            </a:r>
            <a:endParaRPr lang="ru-RU" sz="20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4500562" y="0"/>
            <a:ext cx="46434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2. Первая из религий, которая поверила в единого бога</a:t>
            </a:r>
            <a:endParaRPr lang="ru-RU" sz="2800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1357290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2357422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857224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57158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0" y="2928934"/>
            <a:ext cx="357158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357158" y="242886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357158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357158" y="392906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357158" y="442913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492919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357158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357158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4857752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8</a:t>
            </a:r>
            <a:endParaRPr lang="ru-RU" sz="14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57356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Х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1000108"/>
            <a:ext cx="500066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857356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57356" y="192880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857356" y="242886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857356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857356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857356" y="392906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857356" y="442913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857356" y="492919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57356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857356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357422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У</a:t>
            </a:r>
            <a:endParaRPr lang="ru-RU" sz="20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857488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Д</a:t>
            </a:r>
            <a:endParaRPr lang="ru-RU" sz="20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357554" y="1428736"/>
            <a:ext cx="500066" cy="5095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3</a:t>
            </a:r>
            <a:r>
              <a:rPr lang="ru-RU" sz="2000" b="1" dirty="0" smtClean="0"/>
              <a:t>А</a:t>
            </a:r>
            <a:endParaRPr lang="ru-RU" sz="1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357554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357554" y="242886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357554" y="192880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357686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З</a:t>
            </a:r>
            <a:endParaRPr lang="ru-RU" sz="1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857620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357554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4</a:t>
            </a:r>
            <a:endParaRPr lang="ru-RU" sz="14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857488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357554" y="3929066"/>
            <a:ext cx="500066" cy="4810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357422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357290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7</a:t>
            </a:r>
            <a:endParaRPr lang="ru-RU" sz="14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357554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857620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857620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4357686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357818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857752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4857752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5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4857752" y="392906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4857752" y="442913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4857752" y="492919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4857752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4857752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4357686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6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357818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5857884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6357950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357422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2857488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3357554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3857620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Ф</a:t>
            </a:r>
            <a:endParaRPr lang="ru-RU" sz="2000" b="1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1357290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2357422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857224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57158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0" y="2928934"/>
            <a:ext cx="357158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357158" y="242886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357158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357158" y="392906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357158" y="442913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492919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357158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357158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4857752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М</a:t>
            </a:r>
            <a:endParaRPr lang="ru-RU" sz="20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4500562" y="357166"/>
            <a:ext cx="46434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3. СТРАНА, В КОТОРОЙ ВОЗНИК ИСЛАМ</a:t>
            </a:r>
            <a:endParaRPr lang="ru-RU" sz="28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57356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Х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1000108"/>
            <a:ext cx="500066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857356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57356" y="192880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857356" y="242886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857356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857356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857356" y="392906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857356" y="442913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857356" y="492919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57356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857356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357422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У</a:t>
            </a:r>
            <a:endParaRPr lang="ru-RU" sz="20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857488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Д</a:t>
            </a:r>
            <a:endParaRPr lang="ru-RU" sz="20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357554" y="1428736"/>
            <a:ext cx="500066" cy="5095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3</a:t>
            </a:r>
            <a:r>
              <a:rPr lang="ru-RU" sz="2000" b="1" dirty="0" smtClean="0"/>
              <a:t>А</a:t>
            </a:r>
            <a:endParaRPr lang="ru-RU" sz="1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357554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357554" y="242886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357554" y="192880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Р</a:t>
            </a:r>
            <a:endParaRPr lang="ru-RU" sz="20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357686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З</a:t>
            </a:r>
            <a:endParaRPr lang="ru-RU" sz="1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857620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357554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4 </a:t>
            </a:r>
            <a:r>
              <a:rPr lang="ru-RU" sz="2000" b="1" dirty="0" smtClean="0"/>
              <a:t>И</a:t>
            </a:r>
            <a:endParaRPr lang="ru-RU" sz="14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857488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357554" y="3929066"/>
            <a:ext cx="500066" cy="4810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Я</a:t>
            </a:r>
            <a:endParaRPr lang="ru-RU" sz="20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357422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357290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7</a:t>
            </a:r>
            <a:endParaRPr lang="ru-RU" sz="14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357554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857620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857620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4357686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357818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857752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4857752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5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4857752" y="392906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4857752" y="442913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4857752" y="492919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4857752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4857752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4357686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6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357818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5857884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6357950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357422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2857488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3357554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3857620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Ф</a:t>
            </a:r>
            <a:endParaRPr lang="ru-RU" sz="2000" b="1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1357290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2357422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857224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57158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0" y="2928934"/>
            <a:ext cx="357158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357158" y="242886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357158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357158" y="392906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357158" y="442913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492919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357158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357158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4857752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М</a:t>
            </a:r>
            <a:endParaRPr lang="ru-RU" sz="20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4500562" y="357166"/>
            <a:ext cx="46434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4. Страна, в которой возник буддизм </a:t>
            </a:r>
            <a:endParaRPr lang="ru-RU" sz="28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57356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Х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1000108"/>
            <a:ext cx="500066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857356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57356" y="192880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857356" y="242886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857356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857356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857356" y="392906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857356" y="442913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857356" y="492919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57356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857356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357422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У</a:t>
            </a:r>
            <a:endParaRPr lang="ru-RU" sz="20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857488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Д</a:t>
            </a:r>
            <a:endParaRPr lang="ru-RU" sz="20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357554" y="1428736"/>
            <a:ext cx="500066" cy="5095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3</a:t>
            </a:r>
            <a:r>
              <a:rPr lang="ru-RU" sz="2000" b="1" dirty="0" smtClean="0"/>
              <a:t>А</a:t>
            </a:r>
            <a:endParaRPr lang="ru-RU" sz="1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357554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357554" y="242886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357554" y="192880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Р</a:t>
            </a:r>
            <a:endParaRPr lang="ru-RU" sz="20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357686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З</a:t>
            </a:r>
            <a:endParaRPr lang="ru-RU" sz="1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857620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357554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4 </a:t>
            </a:r>
            <a:r>
              <a:rPr lang="ru-RU" sz="2000" b="1" dirty="0" smtClean="0"/>
              <a:t>И</a:t>
            </a:r>
            <a:endParaRPr lang="ru-RU" sz="14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857488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357554" y="3929066"/>
            <a:ext cx="500066" cy="4810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Я</a:t>
            </a:r>
            <a:endParaRPr lang="ru-RU" sz="20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357422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357290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7</a:t>
            </a:r>
            <a:endParaRPr lang="ru-RU" sz="14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357554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857620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857620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</a:t>
            </a:r>
            <a:endParaRPr lang="ru-RU" sz="20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357686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Д</a:t>
            </a:r>
            <a:endParaRPr lang="ru-RU" sz="20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5357818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Я</a:t>
            </a:r>
            <a:endParaRPr lang="ru-RU" sz="20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4857752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4857752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5</a:t>
            </a:r>
            <a:r>
              <a:rPr lang="ru-RU" sz="2000" b="1" dirty="0" smtClean="0"/>
              <a:t>В</a:t>
            </a:r>
            <a:endParaRPr lang="ru-RU" sz="14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4857752" y="392906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Ф</a:t>
            </a:r>
            <a:endParaRPr lang="ru-RU" sz="20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4857752" y="442913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Л</a:t>
            </a:r>
            <a:endParaRPr lang="ru-RU" sz="20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4857752" y="492919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Е</a:t>
            </a:r>
            <a:endParaRPr lang="ru-RU" sz="2000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4857752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Е</a:t>
            </a:r>
            <a:endParaRPr lang="ru-RU" sz="20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4857752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М</a:t>
            </a:r>
            <a:endParaRPr lang="ru-RU" sz="20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4357686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6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357818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5857884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6357950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357422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2857488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3357554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3857620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Ф</a:t>
            </a:r>
            <a:endParaRPr lang="ru-RU" sz="2000" b="1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1357290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2357422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857224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57158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0" y="2928934"/>
            <a:ext cx="357158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357158" y="242886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357158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357158" y="392906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357158" y="442913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492919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357158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357158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4857752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М</a:t>
            </a:r>
            <a:endParaRPr lang="ru-RU" sz="20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4500562" y="357166"/>
            <a:ext cx="46434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5. ГОРОД, В КОТОРОМ РОДИЛСЯ ИИСУС</a:t>
            </a:r>
            <a:endParaRPr lang="ru-RU" sz="28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57356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Х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1000108"/>
            <a:ext cx="500066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857356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57356" y="192880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857356" y="242886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857356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857356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857356" y="392906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857356" y="442913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857356" y="492919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57356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857356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357422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У</a:t>
            </a:r>
            <a:endParaRPr lang="ru-RU" sz="20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857488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Д</a:t>
            </a:r>
            <a:endParaRPr lang="ru-RU" sz="20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357554" y="1428736"/>
            <a:ext cx="500066" cy="5095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3</a:t>
            </a:r>
            <a:r>
              <a:rPr lang="ru-RU" sz="2000" b="1" dirty="0" smtClean="0"/>
              <a:t>А</a:t>
            </a:r>
            <a:endParaRPr lang="ru-RU" sz="1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357554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357554" y="242886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357554" y="192880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Р</a:t>
            </a:r>
            <a:endParaRPr lang="ru-RU" sz="20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357686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З</a:t>
            </a:r>
            <a:endParaRPr lang="ru-RU" sz="1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857620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357554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4 </a:t>
            </a:r>
            <a:r>
              <a:rPr lang="ru-RU" sz="2000" b="1" dirty="0" smtClean="0"/>
              <a:t>И</a:t>
            </a:r>
            <a:endParaRPr lang="ru-RU" sz="14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857488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357554" y="3929066"/>
            <a:ext cx="500066" cy="4810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Я</a:t>
            </a:r>
            <a:endParaRPr lang="ru-RU" sz="20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357422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357290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7</a:t>
            </a:r>
            <a:endParaRPr lang="ru-RU" sz="14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357554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857620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857620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</a:t>
            </a:r>
            <a:endParaRPr lang="ru-RU" sz="20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357686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Д</a:t>
            </a:r>
            <a:endParaRPr lang="ru-RU" sz="20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5357818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Я</a:t>
            </a:r>
            <a:endParaRPr lang="ru-RU" sz="20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4857752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4857752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5</a:t>
            </a:r>
            <a:r>
              <a:rPr lang="ru-RU" sz="2000" b="1" dirty="0" smtClean="0"/>
              <a:t>В</a:t>
            </a:r>
            <a:endParaRPr lang="ru-RU" sz="14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4857752" y="392906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Ф</a:t>
            </a:r>
            <a:endParaRPr lang="ru-RU" sz="20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4857752" y="442913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Л</a:t>
            </a:r>
            <a:endParaRPr lang="ru-RU" sz="20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4857752" y="492919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Е</a:t>
            </a:r>
            <a:endParaRPr lang="ru-RU" sz="2000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4857752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Е</a:t>
            </a:r>
            <a:endParaRPr lang="ru-RU" sz="20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4857752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М</a:t>
            </a:r>
            <a:endParaRPr lang="ru-RU" sz="20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4357686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6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357818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5857884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6357950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357422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2857488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3357554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3857620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Ф</a:t>
            </a:r>
            <a:endParaRPr lang="ru-RU" sz="2000" b="1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1357290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2357422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857224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57158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0" y="2928934"/>
            <a:ext cx="357158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357158" y="242886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357158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357158" y="392906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357158" y="442913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492919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357158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357158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4857752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М</a:t>
            </a:r>
            <a:endParaRPr lang="ru-RU" sz="20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4500562" y="357166"/>
            <a:ext cx="46434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6. ГОРОД, В КОТОРОМ РОДИЛСЯ </a:t>
            </a:r>
            <a:r>
              <a:rPr lang="ru-RU" sz="2800" dirty="0" err="1" smtClean="0"/>
              <a:t>Мухаммад</a:t>
            </a:r>
            <a:r>
              <a:rPr lang="ru-RU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57356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Х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1000108"/>
            <a:ext cx="500066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857356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57356" y="192880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857356" y="242886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857356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857356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857356" y="392906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857356" y="442913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857356" y="492919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57356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857356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357422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У</a:t>
            </a:r>
            <a:endParaRPr lang="ru-RU" sz="20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857488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Д</a:t>
            </a:r>
            <a:endParaRPr lang="ru-RU" sz="20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357554" y="1428736"/>
            <a:ext cx="500066" cy="5095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3</a:t>
            </a:r>
            <a:r>
              <a:rPr lang="ru-RU" sz="2000" b="1" dirty="0" smtClean="0"/>
              <a:t>А</a:t>
            </a:r>
            <a:endParaRPr lang="ru-RU" sz="1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357554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357554" y="242886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357554" y="192880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Р</a:t>
            </a:r>
            <a:endParaRPr lang="ru-RU" sz="20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357686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З</a:t>
            </a:r>
            <a:endParaRPr lang="ru-RU" sz="1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857620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357554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4 </a:t>
            </a:r>
            <a:r>
              <a:rPr lang="ru-RU" sz="2000" b="1" dirty="0" smtClean="0"/>
              <a:t>И</a:t>
            </a:r>
            <a:endParaRPr lang="ru-RU" sz="14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857488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357554" y="3929066"/>
            <a:ext cx="500066" cy="4810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Я</a:t>
            </a:r>
            <a:endParaRPr lang="ru-RU" sz="20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357422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357290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357554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857620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857620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</a:t>
            </a:r>
            <a:endParaRPr lang="ru-RU" sz="20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357686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Д</a:t>
            </a:r>
            <a:endParaRPr lang="ru-RU" sz="20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5357818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Я</a:t>
            </a:r>
            <a:endParaRPr lang="ru-RU" sz="20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4857752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4857752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5</a:t>
            </a:r>
            <a:r>
              <a:rPr lang="ru-RU" sz="2000" b="1" dirty="0" smtClean="0"/>
              <a:t>В</a:t>
            </a:r>
            <a:endParaRPr lang="ru-RU" sz="14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4857752" y="392906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Ф</a:t>
            </a:r>
            <a:endParaRPr lang="ru-RU" sz="20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4857752" y="442913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Л</a:t>
            </a:r>
            <a:endParaRPr lang="ru-RU" sz="20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4857752" y="492919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Е</a:t>
            </a:r>
            <a:endParaRPr lang="ru-RU" sz="2000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4857752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Е</a:t>
            </a:r>
            <a:endParaRPr lang="ru-RU" sz="20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4857752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М</a:t>
            </a:r>
            <a:endParaRPr lang="ru-RU" sz="20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4357686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М</a:t>
            </a:r>
            <a:endParaRPr lang="ru-RU" sz="20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5357818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К</a:t>
            </a:r>
            <a:endParaRPr lang="ru-RU" sz="2000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5857884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К</a:t>
            </a:r>
            <a:endParaRPr lang="ru-RU" sz="2000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6357950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2357422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2857488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3357554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3857620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Ф</a:t>
            </a:r>
            <a:endParaRPr lang="ru-RU" sz="2000" b="1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1357290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2357422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857224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57158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0" y="2928934"/>
            <a:ext cx="357158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357158" y="242886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357158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357158" y="392906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357158" y="442913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492919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357158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357158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4857752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М</a:t>
            </a:r>
            <a:endParaRPr lang="ru-RU" sz="20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4500562" y="357166"/>
            <a:ext cx="46434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7. ОДНА ИЗ МИРОВЫХ РЕЛИГИЙ </a:t>
            </a:r>
            <a:endParaRPr lang="ru-RU" sz="28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57356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Х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1000108"/>
            <a:ext cx="500066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Р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57356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57356" y="192880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857356" y="242886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857356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857356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857356" y="392906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</a:t>
            </a:r>
            <a:endParaRPr lang="ru-RU" sz="20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857356" y="442913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</a:t>
            </a:r>
            <a:endParaRPr lang="ru-RU" sz="20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857356" y="492919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857356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857356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357422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У</a:t>
            </a:r>
            <a:endParaRPr lang="ru-RU" sz="20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857488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Д</a:t>
            </a:r>
            <a:endParaRPr lang="ru-RU" sz="20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357554" y="1428736"/>
            <a:ext cx="500066" cy="5095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3</a:t>
            </a:r>
            <a:r>
              <a:rPr lang="ru-RU" sz="2000" b="1" dirty="0" smtClean="0"/>
              <a:t>А</a:t>
            </a:r>
            <a:endParaRPr lang="ru-RU" sz="1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357554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357554" y="242886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357554" y="192880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Р</a:t>
            </a:r>
            <a:endParaRPr lang="ru-RU" sz="20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357686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З</a:t>
            </a:r>
            <a:endParaRPr lang="ru-RU" sz="1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857620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357554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4 </a:t>
            </a:r>
            <a:r>
              <a:rPr lang="ru-RU" sz="2000" b="1" dirty="0" smtClean="0"/>
              <a:t>И</a:t>
            </a:r>
            <a:endParaRPr lang="ru-RU" sz="14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857488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357554" y="3929066"/>
            <a:ext cx="500066" cy="4810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Я</a:t>
            </a:r>
            <a:endParaRPr lang="ru-RU" sz="20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357422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357290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357554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857620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857620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</a:t>
            </a:r>
            <a:endParaRPr lang="ru-RU" sz="20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357686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Д</a:t>
            </a:r>
            <a:endParaRPr lang="ru-RU" sz="20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5357818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Я</a:t>
            </a:r>
            <a:endParaRPr lang="ru-RU" sz="20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4857752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4857752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5</a:t>
            </a:r>
            <a:r>
              <a:rPr lang="ru-RU" sz="2000" b="1" dirty="0" smtClean="0"/>
              <a:t>В</a:t>
            </a:r>
            <a:endParaRPr lang="ru-RU" sz="14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4857752" y="392906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Ф</a:t>
            </a:r>
            <a:endParaRPr lang="ru-RU" sz="20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4857752" y="442913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Л</a:t>
            </a:r>
            <a:endParaRPr lang="ru-RU" sz="20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4857752" y="492919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Е</a:t>
            </a:r>
            <a:endParaRPr lang="ru-RU" sz="2000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4857752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Е</a:t>
            </a:r>
            <a:endParaRPr lang="ru-RU" sz="20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4857752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М</a:t>
            </a:r>
            <a:endParaRPr lang="ru-RU" sz="20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4357686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М</a:t>
            </a:r>
            <a:endParaRPr lang="ru-RU" sz="20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5357818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К</a:t>
            </a:r>
            <a:endParaRPr lang="ru-RU" sz="2000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5857884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К</a:t>
            </a:r>
            <a:endParaRPr lang="ru-RU" sz="2000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6357950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2357422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2857488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3357554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3857620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Ф</a:t>
            </a:r>
            <a:endParaRPr lang="ru-RU" sz="2000" b="1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1357290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2357422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857224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57158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0" y="2928934"/>
            <a:ext cx="357158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357158" y="242886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357158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357158" y="392906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357158" y="442913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492919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357158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357158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4857752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М</a:t>
            </a:r>
            <a:endParaRPr lang="ru-RU" sz="20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4500562" y="357166"/>
            <a:ext cx="46434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8. СВЯЩЕННАЯ КНГА БУДДИЗМА</a:t>
            </a:r>
            <a:endParaRPr lang="ru-RU" sz="28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57356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Х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1000108"/>
            <a:ext cx="500066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Р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57356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57356" y="192880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857356" y="242886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857356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857356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857356" y="392906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</a:t>
            </a:r>
            <a:endParaRPr lang="ru-RU" sz="20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857356" y="442913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</a:t>
            </a:r>
            <a:endParaRPr lang="ru-RU" sz="20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857356" y="492919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857356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857356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357422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У</a:t>
            </a:r>
            <a:endParaRPr lang="ru-RU" sz="20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857488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Д</a:t>
            </a:r>
            <a:endParaRPr lang="ru-RU" sz="20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357554" y="1428736"/>
            <a:ext cx="500066" cy="5095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3</a:t>
            </a:r>
            <a:r>
              <a:rPr lang="ru-RU" sz="2000" b="1" dirty="0" smtClean="0"/>
              <a:t>А</a:t>
            </a:r>
            <a:endParaRPr lang="ru-RU" sz="1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357554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357554" y="242886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357554" y="192880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Р</a:t>
            </a:r>
            <a:endParaRPr lang="ru-RU" sz="20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357686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З</a:t>
            </a:r>
            <a:endParaRPr lang="ru-RU" sz="1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857620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357554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4 </a:t>
            </a:r>
            <a:r>
              <a:rPr lang="ru-RU" sz="2000" b="1" dirty="0" smtClean="0"/>
              <a:t>И</a:t>
            </a:r>
            <a:endParaRPr lang="ru-RU" sz="14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857488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357554" y="3929066"/>
            <a:ext cx="500066" cy="4810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Я</a:t>
            </a:r>
            <a:endParaRPr lang="ru-RU" sz="20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357422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357290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10</a:t>
            </a:r>
            <a:endParaRPr lang="ru-RU" sz="14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357554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857620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857620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</a:t>
            </a:r>
            <a:endParaRPr lang="ru-RU" sz="20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357686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Д</a:t>
            </a:r>
            <a:endParaRPr lang="ru-RU" sz="20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5357818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Я</a:t>
            </a:r>
            <a:endParaRPr lang="ru-RU" sz="20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4857752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4857752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5</a:t>
            </a:r>
            <a:r>
              <a:rPr lang="ru-RU" sz="2000" b="1" dirty="0" smtClean="0"/>
              <a:t>В</a:t>
            </a:r>
            <a:endParaRPr lang="ru-RU" sz="14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4857752" y="392906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Ф</a:t>
            </a:r>
            <a:endParaRPr lang="ru-RU" sz="20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4857752" y="442913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Л</a:t>
            </a:r>
            <a:endParaRPr lang="ru-RU" sz="20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4857752" y="492919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Е</a:t>
            </a:r>
            <a:endParaRPr lang="ru-RU" sz="2000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4857752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Е</a:t>
            </a:r>
            <a:endParaRPr lang="ru-RU" sz="20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4857752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М</a:t>
            </a:r>
            <a:endParaRPr lang="ru-RU" sz="20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4357686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М</a:t>
            </a:r>
            <a:endParaRPr lang="ru-RU" sz="20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5357818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К</a:t>
            </a:r>
            <a:endParaRPr lang="ru-RU" sz="2000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5857884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К</a:t>
            </a:r>
            <a:endParaRPr lang="ru-RU" sz="2000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6357950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2357422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2857488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3357554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3857620" y="50004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Ф</a:t>
            </a:r>
            <a:endParaRPr lang="ru-RU" sz="2000" b="1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1357290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2357422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857224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57158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0" y="2928934"/>
            <a:ext cx="357158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357158" y="242886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357158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</a:t>
            </a:r>
            <a:endParaRPr lang="ru-RU" sz="2000" b="1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357158" y="392906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357158" y="442913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492919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357158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К</a:t>
            </a:r>
            <a:endParaRPr lang="ru-RU" sz="2000" b="1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357158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4857752" y="142873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М</a:t>
            </a:r>
            <a:endParaRPr lang="ru-RU" sz="20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4500562" y="357166"/>
            <a:ext cx="46434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9. СВЯЩЕННАЯ КНИГА ХРИСТИАНСТВА </a:t>
            </a:r>
            <a:endParaRPr lang="ru-RU" sz="28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463</Words>
  <Application>Microsoft Office PowerPoint</Application>
  <PresentationFormat>Экран (4:3)</PresentationFormat>
  <Paragraphs>375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2012-04-23T14:23:46Z</dcterms:created>
  <dcterms:modified xsi:type="dcterms:W3CDTF">2012-04-24T19:42:53Z</dcterms:modified>
</cp:coreProperties>
</file>