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9" autoAdjust="0"/>
    <p:restoredTop sz="94622" autoAdjust="0"/>
  </p:normalViewPr>
  <p:slideViewPr>
    <p:cSldViewPr>
      <p:cViewPr varScale="1">
        <p:scale>
          <a:sx n="72" d="100"/>
          <a:sy n="72" d="100"/>
        </p:scale>
        <p:origin x="-11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2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E9FA5-5E4D-46A6-B6A3-F2B7A1E02469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5FDA0-7C26-4F73-8836-FCDBAAAD7D1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5FDA0-7C26-4F73-8836-FCDBAAAD7D1E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ECB8302-089E-4F8F-AB72-844C6452489D}" type="datetimeFigureOut">
              <a:rPr lang="ru-RU" smtClean="0"/>
              <a:pPr/>
              <a:t>14.10.2011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FD46DD2-C4F8-407A-BB87-2206F1F734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05064"/>
            <a:ext cx="5357818" cy="1567076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 smtClean="0">
                <a:solidFill>
                  <a:srgbClr val="C00000"/>
                </a:solidFill>
              </a:rPr>
              <a:t>Учитель математики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МОУ «СОШ </a:t>
            </a:r>
            <a:r>
              <a:rPr lang="ru-RU" sz="2000" cap="none" dirty="0" smtClean="0">
                <a:solidFill>
                  <a:srgbClr val="C00000"/>
                </a:solidFill>
              </a:rPr>
              <a:t>п. </a:t>
            </a:r>
            <a:r>
              <a:rPr lang="ru-RU" sz="2000" dirty="0" smtClean="0">
                <a:solidFill>
                  <a:srgbClr val="C00000"/>
                </a:solidFill>
              </a:rPr>
              <a:t>О</a:t>
            </a:r>
            <a:r>
              <a:rPr lang="ru-RU" sz="2000" cap="none" dirty="0" smtClean="0">
                <a:solidFill>
                  <a:srgbClr val="C00000"/>
                </a:solidFill>
              </a:rPr>
              <a:t>рджоникидзевский</a:t>
            </a:r>
            <a:r>
              <a:rPr lang="ru-RU" sz="2000" dirty="0" smtClean="0">
                <a:solidFill>
                  <a:srgbClr val="C00000"/>
                </a:solidFill>
              </a:rPr>
              <a:t>»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Т</a:t>
            </a:r>
            <a:r>
              <a:rPr lang="ru-RU" sz="2000" cap="none" dirty="0" smtClean="0">
                <a:solidFill>
                  <a:srgbClr val="C00000"/>
                </a:solidFill>
              </a:rPr>
              <a:t>екеева</a:t>
            </a:r>
            <a:r>
              <a:rPr lang="ru-RU" sz="2000" dirty="0" smtClean="0">
                <a:solidFill>
                  <a:srgbClr val="C00000"/>
                </a:solidFill>
              </a:rPr>
              <a:t> З.М.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43582" y="3214674"/>
            <a:ext cx="27860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5800" y="857232"/>
            <a:ext cx="8458200" cy="2067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Тема: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«Геометрические тела на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уроках математики» 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85794"/>
          </a:xfrm>
        </p:spPr>
        <p:txBody>
          <a:bodyPr/>
          <a:lstStyle/>
          <a:p>
            <a:pPr algn="ctr"/>
            <a:r>
              <a:rPr lang="ru-RU" b="1" dirty="0" smtClean="0"/>
              <a:t>Обозначить пирамиду</a:t>
            </a:r>
            <a:endParaRPr lang="ru-RU" b="1" dirty="0"/>
          </a:p>
        </p:txBody>
      </p:sp>
      <p:pic>
        <p:nvPicPr>
          <p:cNvPr id="5" name="Picture 3" descr="C:\Users\Toshiba\Pictures\Photos\IMG006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4806137">
            <a:off x="467822" y="804529"/>
            <a:ext cx="2357454" cy="2571736"/>
          </a:xfrm>
          <a:prstGeom prst="rect">
            <a:avLst/>
          </a:prstGeom>
          <a:noFill/>
        </p:spPr>
      </p:pic>
      <p:pic>
        <p:nvPicPr>
          <p:cNvPr id="6" name="Picture 5" descr="C:\Users\Toshiba\Pictures\Photos\IMG00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71876" y="500034"/>
            <a:ext cx="2286000" cy="2714644"/>
          </a:xfrm>
          <a:prstGeom prst="rect">
            <a:avLst/>
          </a:prstGeom>
          <a:noFill/>
        </p:spPr>
      </p:pic>
      <p:pic>
        <p:nvPicPr>
          <p:cNvPr id="7" name="Picture 6" descr="C:\Users\Toshiba\Pictures\Photos\IMG0125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87555">
            <a:off x="6365102" y="840560"/>
            <a:ext cx="2286000" cy="2654538"/>
          </a:xfrm>
          <a:prstGeom prst="rect">
            <a:avLst/>
          </a:prstGeom>
          <a:noFill/>
        </p:spPr>
      </p:pic>
      <p:pic>
        <p:nvPicPr>
          <p:cNvPr id="8" name="Picture 7" descr="C:\Users\Toshiba\Pictures\Photos\IMG0132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048763">
            <a:off x="444042" y="3770752"/>
            <a:ext cx="2643206" cy="264320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309926" y="3048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 descr="C:\Users\Toshiba\Pictures\Photos\IMG0133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74342">
            <a:off x="5837169" y="4191421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5723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Что у нас получилось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Когда все сведения были собраны, мы узнали  существуют разные пирамиды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Пирамида у которой в основании правильный многоугольник  называется </a:t>
            </a:r>
            <a:r>
              <a:rPr lang="ru-RU" b="1" i="1" dirty="0" smtClean="0">
                <a:latin typeface="Times New Roman" pitchFamily="18" charset="0"/>
              </a:rPr>
              <a:t>правильной пирамидой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Боковые грани правильной пирамиды равные равнобедренные треугольники</a:t>
            </a:r>
          </a:p>
          <a:p>
            <a:endParaRPr lang="ru-RU" dirty="0"/>
          </a:p>
        </p:txBody>
      </p:sp>
      <p:pic>
        <p:nvPicPr>
          <p:cNvPr id="5" name="Picture 2" descr="C:\Users\Toshiba\Pictures\Photos\IMG013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428992" y="3571876"/>
            <a:ext cx="2286016" cy="40005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«Прямоугольный параллелепипед»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Смаккуев 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Дотдаев И.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Лайпанов Х.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Товгазов М.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                                                   Эркенова З.</a:t>
            </a:r>
          </a:p>
          <a:p>
            <a:pPr>
              <a:buNone/>
            </a:pPr>
            <a:r>
              <a:rPr lang="ru-RU" dirty="0" smtClean="0"/>
              <a:t>Учащиеся 5 класса </a:t>
            </a:r>
          </a:p>
          <a:p>
            <a:pPr>
              <a:buNone/>
            </a:pPr>
            <a:r>
              <a:rPr lang="ru-RU" dirty="0" smtClean="0"/>
              <a:t>МОУ  «СОШ п. Орджоникидзевский»  </a:t>
            </a:r>
          </a:p>
          <a:p>
            <a:pPr>
              <a:buNone/>
            </a:pPr>
            <a:r>
              <a:rPr lang="ru-RU" dirty="0" smtClean="0"/>
              <a:t>                           2011год.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Почему мы решили заняться </a:t>
            </a:r>
            <a:br>
              <a:rPr lang="ru-RU" b="1" dirty="0" smtClean="0"/>
            </a:br>
            <a:r>
              <a:rPr lang="ru-RU" b="1" dirty="0" smtClean="0"/>
              <a:t>этим проектом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Многие дети  думают, что построить дом очень просто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Прочему комната такой формы, а не круглая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Как рассчитать сколько краски нужно для покраски кабинета</a:t>
            </a:r>
          </a:p>
          <a:p>
            <a:pPr>
              <a:buClr>
                <a:srgbClr val="0000FF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 Сколько воздуха в моей комнате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своем исследовании мы </a:t>
            </a:r>
            <a:br>
              <a:rPr lang="ru-RU" b="1" dirty="0" smtClean="0"/>
            </a:br>
            <a:r>
              <a:rPr lang="ru-RU" b="1" dirty="0" smtClean="0"/>
              <a:t>решили проверить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Какое геометрическое тело имеет форму кабинета - прямоугольный параллелепипед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 найти его площадь?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Как найти объем?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Можем ли мы построить такое тело?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Изучим прямоугольный параллелепипед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6 граней(прямоугольники)</a:t>
            </a:r>
          </a:p>
          <a:p>
            <a:pPr>
              <a:buNone/>
            </a:pPr>
            <a:r>
              <a:rPr lang="ru-RU" dirty="0" smtClean="0"/>
              <a:t>8 вершин</a:t>
            </a:r>
          </a:p>
          <a:p>
            <a:pPr>
              <a:buNone/>
            </a:pPr>
            <a:r>
              <a:rPr lang="ru-RU" dirty="0" smtClean="0"/>
              <a:t>12 ребер   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</a:t>
            </a:r>
            <a:r>
              <a:rPr lang="en-US" dirty="0" smtClean="0"/>
              <a:t>                    </a:t>
            </a:r>
            <a:r>
              <a:rPr lang="en-US" sz="4800" dirty="0" smtClean="0"/>
              <a:t>V=</a:t>
            </a:r>
            <a:r>
              <a:rPr lang="en-US" sz="4800" dirty="0" err="1" smtClean="0"/>
              <a:t>abc</a:t>
            </a:r>
            <a:r>
              <a:rPr lang="en-US" sz="4800" dirty="0" smtClean="0"/>
              <a:t>=</a:t>
            </a:r>
            <a:r>
              <a:rPr lang="en-US" sz="4800" dirty="0" err="1" smtClean="0"/>
              <a:t>Sh</a:t>
            </a:r>
            <a:endParaRPr lang="en-US" sz="4800" dirty="0" smtClean="0"/>
          </a:p>
          <a:p>
            <a:pPr algn="r">
              <a:buNone/>
            </a:pPr>
            <a:r>
              <a:rPr lang="en-US" sz="2400" b="1" dirty="0" smtClean="0"/>
              <a:t>                                         </a:t>
            </a:r>
            <a:r>
              <a:rPr lang="ru-RU" sz="2400" b="1" dirty="0" smtClean="0"/>
              <a:t>                                         </a:t>
            </a:r>
            <a:r>
              <a:rPr lang="en-US" sz="2400" b="1" dirty="0" smtClean="0"/>
              <a:t> a-</a:t>
            </a:r>
            <a:r>
              <a:rPr lang="ru-RU" sz="2400" b="1" dirty="0" smtClean="0"/>
              <a:t>длина</a:t>
            </a:r>
          </a:p>
          <a:p>
            <a:pPr algn="r">
              <a:buNone/>
            </a:pPr>
            <a:r>
              <a:rPr lang="ru-RU" sz="2400" b="1" dirty="0" smtClean="0"/>
              <a:t>                                                                                                                                             </a:t>
            </a:r>
            <a:r>
              <a:rPr lang="en-US" sz="2400" b="1" dirty="0" smtClean="0"/>
              <a:t> </a:t>
            </a:r>
            <a:r>
              <a:rPr lang="ru-RU" sz="2400" b="1" dirty="0" smtClean="0"/>
              <a:t>                                                                             </a:t>
            </a:r>
            <a:r>
              <a:rPr lang="en-US" sz="2400" b="1" dirty="0" smtClean="0"/>
              <a:t>b</a:t>
            </a:r>
            <a:r>
              <a:rPr lang="ru-RU" sz="2400" b="1" dirty="0" smtClean="0"/>
              <a:t>-ширина</a:t>
            </a:r>
          </a:p>
          <a:p>
            <a:pPr algn="r">
              <a:buNone/>
            </a:pPr>
            <a:r>
              <a:rPr lang="ru-RU" sz="2400" b="1" dirty="0" smtClean="0"/>
              <a:t>                                                                                      </a:t>
            </a:r>
            <a:r>
              <a:rPr lang="en-US" sz="2400" b="1" dirty="0" smtClean="0"/>
              <a:t> </a:t>
            </a:r>
            <a:endParaRPr lang="ru-RU" sz="2400" b="1" dirty="0" smtClean="0"/>
          </a:p>
          <a:p>
            <a:pPr algn="r">
              <a:buNone/>
            </a:pPr>
            <a:r>
              <a:rPr lang="en-US" sz="2400" b="1" dirty="0" smtClean="0"/>
              <a:t>c</a:t>
            </a:r>
            <a:r>
              <a:rPr lang="ru-RU" sz="2400" b="1" dirty="0" smtClean="0"/>
              <a:t>-высота</a:t>
            </a:r>
            <a:r>
              <a:rPr lang="en-US" sz="2400" b="1" dirty="0" smtClean="0"/>
              <a:t>                </a:t>
            </a:r>
            <a:endParaRPr lang="ru-RU" sz="2400" b="1" dirty="0"/>
          </a:p>
        </p:txBody>
      </p:sp>
      <p:pic>
        <p:nvPicPr>
          <p:cNvPr id="4" name="Picture 3" descr="C:\Users\Toshiba\Pictures\чертежи\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908720"/>
            <a:ext cx="2786082" cy="2562236"/>
          </a:xfrm>
          <a:prstGeom prst="rect">
            <a:avLst/>
          </a:prstGeom>
          <a:noFill/>
        </p:spPr>
      </p:pic>
      <p:pic>
        <p:nvPicPr>
          <p:cNvPr id="5" name="Picture 2" descr="C:\Users\Toshiba\Pictures\чертежи\парал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01008"/>
            <a:ext cx="5500758" cy="30718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7008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Выбираем  необходимую информацию</a:t>
            </a:r>
            <a:br>
              <a:rPr lang="ru-RU" dirty="0" smtClean="0"/>
            </a:br>
            <a:r>
              <a:rPr lang="ru-RU" dirty="0" smtClean="0"/>
              <a:t> из учебника и интернета</a:t>
            </a:r>
            <a:endParaRPr lang="ru-RU" dirty="0"/>
          </a:p>
        </p:txBody>
      </p:sp>
      <p:pic>
        <p:nvPicPr>
          <p:cNvPr id="4" name="Picture 2" descr="C:\Users\Toshiba\Pictures\чертежи\H224CA22OB7DCAZ4JB10CA7OCFA0CAGTB3A0CAH8R67RCAS5ESTSCABLIYKCCAT5ORCSCAHHTP3OCA3XODB5CA2M7ZSECA3B5YX0CAD00XHKCAQ6IVTECAFBRBOOCAU0BVLCCAE9Z6G0CAKB8RS0CA62TJ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429024" cy="4525962"/>
          </a:xfrm>
          <a:prstGeom prst="rect">
            <a:avLst/>
          </a:prstGeom>
          <a:noFill/>
        </p:spPr>
      </p:pic>
      <p:pic>
        <p:nvPicPr>
          <p:cNvPr id="5" name="Picture 3" descr="C:\Users\Toshiba\Pictures\чертежи\1270559707_mnogogranni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3857652" cy="458391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27089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Как сделать прямоугольный параллелепипед</a:t>
            </a:r>
            <a:br>
              <a:rPr lang="ru-RU" sz="2800" b="1" dirty="0" smtClean="0"/>
            </a:br>
            <a:r>
              <a:rPr lang="ru-RU" sz="2800" dirty="0" smtClean="0"/>
              <a:t> </a:t>
            </a:r>
            <a:r>
              <a:rPr lang="ru-RU" sz="2000" cap="none" dirty="0" smtClean="0"/>
              <a:t>перечислим необходимые элементы для построения макета</a:t>
            </a:r>
            <a:br>
              <a:rPr lang="ru-RU" sz="2000" cap="none" dirty="0" smtClean="0"/>
            </a:br>
            <a:r>
              <a:rPr lang="en-US" sz="2000" cap="none" dirty="0" smtClean="0"/>
              <a:t>S1=</a:t>
            </a:r>
            <a:r>
              <a:rPr lang="en-US" sz="2000" cap="none" dirty="0" err="1" smtClean="0"/>
              <a:t>ab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 smtClean="0"/>
              <a:t>S2=ac</a:t>
            </a:r>
            <a:br>
              <a:rPr lang="en-US" sz="2000" cap="none" dirty="0" smtClean="0"/>
            </a:br>
            <a:r>
              <a:rPr lang="en-US" sz="2000" cap="none" dirty="0" smtClean="0"/>
              <a:t>S3=</a:t>
            </a:r>
            <a:r>
              <a:rPr lang="en-US" sz="2000" cap="none" dirty="0" err="1" smtClean="0"/>
              <a:t>bc</a:t>
            </a:r>
            <a:r>
              <a:rPr lang="en-US" sz="2000" cap="none" dirty="0" smtClean="0"/>
              <a:t/>
            </a:r>
            <a:br>
              <a:rPr lang="en-US" sz="2000" cap="none" dirty="0" smtClean="0"/>
            </a:br>
            <a:r>
              <a:rPr lang="en-US" sz="2000" cap="none" dirty="0" smtClean="0"/>
              <a:t>S=2S1+2S2+2S3</a:t>
            </a:r>
            <a:endParaRPr lang="ru-RU" sz="2000" b="1" dirty="0"/>
          </a:p>
        </p:txBody>
      </p:sp>
      <p:pic>
        <p:nvPicPr>
          <p:cNvPr id="5" name="Picture 4" descr="C:\Users\Toshiba\Pictures\Photos\IMG0057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928958" cy="2286000"/>
          </a:xfrm>
          <a:prstGeom prst="rect">
            <a:avLst/>
          </a:prstGeom>
          <a:noFill/>
        </p:spPr>
      </p:pic>
      <p:pic>
        <p:nvPicPr>
          <p:cNvPr id="6" name="Picture 3" descr="C:\Users\Toshiba\Pictures\Photos\IMG0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394292" y="1606708"/>
            <a:ext cx="2214578" cy="2690810"/>
          </a:xfrm>
          <a:prstGeom prst="rect">
            <a:avLst/>
          </a:prstGeom>
          <a:noFill/>
        </p:spPr>
      </p:pic>
      <p:pic>
        <p:nvPicPr>
          <p:cNvPr id="7" name="Picture 2" descr="C:\Users\Toshiba\Pictures\Photos\IMG005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71480" y="4000496"/>
            <a:ext cx="2286000" cy="2857520"/>
          </a:xfrm>
          <a:prstGeom prst="rect">
            <a:avLst/>
          </a:prstGeom>
          <a:noFill/>
        </p:spPr>
      </p:pic>
      <p:pic>
        <p:nvPicPr>
          <p:cNvPr id="8" name="Picture 5" descr="C:\Users\Toshiba\Pictures\Photos\IMG0140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381760" y="4119570"/>
            <a:ext cx="2286000" cy="2762248"/>
          </a:xfrm>
          <a:prstGeom prst="rect">
            <a:avLst/>
          </a:prstGeom>
          <a:noFill/>
        </p:spPr>
      </p:pic>
      <p:pic>
        <p:nvPicPr>
          <p:cNvPr id="9" name="Picture 6" descr="C:\Users\Toshiba\Pictures\Photos\IMG0093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3478261" y="2866555"/>
            <a:ext cx="2286000" cy="26908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none" dirty="0" smtClean="0"/>
              <a:t>    Как создать макет прямоугольного   </a:t>
            </a:r>
            <a:br>
              <a:rPr lang="ru-RU" b="1" cap="none" dirty="0" smtClean="0"/>
            </a:br>
            <a:r>
              <a:rPr lang="ru-RU" b="1" cap="none" dirty="0" smtClean="0"/>
              <a:t>                     параллелепипеда</a:t>
            </a:r>
            <a:br>
              <a:rPr lang="ru-RU" b="1" cap="none" dirty="0" smtClean="0"/>
            </a:br>
            <a:r>
              <a:rPr lang="ru-RU" sz="2200" cap="none" dirty="0" smtClean="0"/>
              <a:t>приготовим чертеж</a:t>
            </a:r>
            <a:endParaRPr lang="ru-RU" sz="2200" dirty="0"/>
          </a:p>
        </p:txBody>
      </p:sp>
      <p:pic>
        <p:nvPicPr>
          <p:cNvPr id="5" name="Picture 6" descr="C:\Users\Toshiba\Pictures\Photos\IMG0082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928662" y="1000108"/>
            <a:ext cx="1785950" cy="2928958"/>
          </a:xfrm>
          <a:prstGeom prst="rect">
            <a:avLst/>
          </a:prstGeom>
          <a:noFill/>
        </p:spPr>
      </p:pic>
      <p:pic>
        <p:nvPicPr>
          <p:cNvPr id="6" name="Picture 3" descr="C:\Users\Toshiba\Pictures\Photos\IMG00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66201">
            <a:off x="6082460" y="1276163"/>
            <a:ext cx="2286000" cy="2315799"/>
          </a:xfrm>
          <a:prstGeom prst="rect">
            <a:avLst/>
          </a:prstGeom>
          <a:noFill/>
        </p:spPr>
      </p:pic>
      <p:pic>
        <p:nvPicPr>
          <p:cNvPr id="7" name="Picture 2" descr="C:\Users\Toshiba\Pictures\Photos\IMG010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161014">
            <a:off x="3483162" y="2475828"/>
            <a:ext cx="2286000" cy="2736133"/>
          </a:xfrm>
          <a:prstGeom prst="rect">
            <a:avLst/>
          </a:prstGeom>
          <a:noFill/>
        </p:spPr>
      </p:pic>
      <p:pic>
        <p:nvPicPr>
          <p:cNvPr id="8" name="Picture 5" descr="C:\Users\Toshiba\Pictures\чертежи\MJICCA6WB6MNCARIVGA7CAYLVIMFCAEIWVUDCAMYWX7YCA2YW9U1CAHF0JO3CAVI3TSWCA45X0FYCAZS1ISDCA79FM4XCA9CDB0GCA9KA8C9CAPUMD3HCASDS8ZZCAKFTKK8CA1Z8XTDCARZRE82CAS22L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4357694"/>
            <a:ext cx="2786082" cy="2214578"/>
          </a:xfrm>
          <a:prstGeom prst="rect">
            <a:avLst/>
          </a:prstGeom>
          <a:noFill/>
        </p:spPr>
      </p:pic>
      <p:pic>
        <p:nvPicPr>
          <p:cNvPr id="9" name="Picture 4" descr="C:\Users\Toshiba\Pictures\Photos\IMG007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237470">
            <a:off x="539093" y="3948892"/>
            <a:ext cx="2286000" cy="251645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cap="none" dirty="0" smtClean="0"/>
              <a:t>Обозначим прямоугольный параллелепипед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cap="none" dirty="0" smtClean="0"/>
              <a:t>используем 8 букв латинского алфавита</a:t>
            </a:r>
            <a:endParaRPr lang="ru-RU" sz="2200" cap="none" dirty="0"/>
          </a:p>
        </p:txBody>
      </p:sp>
      <p:pic>
        <p:nvPicPr>
          <p:cNvPr id="5" name="Picture 2" descr="C:\Users\Toshiba\Pictures\Photos\IMG0059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78629" y="1535893"/>
            <a:ext cx="3429024" cy="3929090"/>
          </a:xfrm>
          <a:prstGeom prst="rect">
            <a:avLst/>
          </a:prstGeom>
          <a:noFill/>
        </p:spPr>
      </p:pic>
      <p:pic>
        <p:nvPicPr>
          <p:cNvPr id="6" name="Picture 4" descr="C:\Users\Toshiba\Pictures\Photos\IMG007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00636" y="2786050"/>
            <a:ext cx="3500446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Эпиграф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«Скажи мне – и я забуду,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Покажи мне – и я запомню,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Вовлеки меня – и я научусь!»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40481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553480" cy="642918"/>
          </a:xfrm>
        </p:spPr>
        <p:txBody>
          <a:bodyPr/>
          <a:lstStyle/>
          <a:p>
            <a:pPr algn="ctr"/>
            <a:r>
              <a:rPr lang="ru-RU" dirty="0" smtClean="0"/>
              <a:t>Результат нашей работы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/>
              <a:t>Мы узнали, противоположные грани прямоугольного параллелепипеда попарно параллельны и равны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Все углы в прямоугольном параллелепипеде равны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Узнали как найти площадь полной поверхности и площадь боковой поверхности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Изучили формулу объема прямоугольного параллелепипеда</a:t>
            </a:r>
            <a:endParaRPr lang="ru-RU" sz="2400" dirty="0"/>
          </a:p>
        </p:txBody>
      </p:sp>
      <p:pic>
        <p:nvPicPr>
          <p:cNvPr id="5" name="Picture 3" descr="C:\Users\Toshiba\Pictures\Photos\IMG007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250397" y="3107529"/>
            <a:ext cx="2857520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Проект  «тетраэдр»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3707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Автор:    Байчоров </a:t>
            </a:r>
            <a:r>
              <a:rPr lang="ru-RU" dirty="0" err="1" smtClean="0"/>
              <a:t>Азнаур</a:t>
            </a:r>
            <a:r>
              <a:rPr lang="ru-RU" dirty="0" smtClean="0"/>
              <a:t>, </a:t>
            </a:r>
            <a:r>
              <a:rPr lang="ru-RU" sz="2400" dirty="0" smtClean="0"/>
              <a:t>ученик 5 класса</a:t>
            </a:r>
          </a:p>
          <a:p>
            <a:pPr>
              <a:buNone/>
            </a:pPr>
            <a:r>
              <a:rPr lang="ru-RU" dirty="0" smtClean="0"/>
              <a:t>Руководитель:       Текеева </a:t>
            </a:r>
            <a:r>
              <a:rPr lang="ru-RU" dirty="0" err="1" smtClean="0"/>
              <a:t>Зумрат</a:t>
            </a:r>
            <a:r>
              <a:rPr lang="ru-RU" dirty="0" smtClean="0"/>
              <a:t> </a:t>
            </a:r>
            <a:r>
              <a:rPr lang="ru-RU" dirty="0" err="1" smtClean="0"/>
              <a:t>Муссаевна</a:t>
            </a:r>
            <a:r>
              <a:rPr lang="ru-RU" dirty="0" smtClean="0"/>
              <a:t>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Toshiba\Pictures\Photos\чертежи\1251107198_gjydfkil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392488" cy="309634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Почему я решили заняться </a:t>
            </a:r>
            <a:br>
              <a:rPr lang="ru-RU" b="1" dirty="0" smtClean="0"/>
            </a:br>
            <a:r>
              <a:rPr lang="ru-RU" b="1" dirty="0" smtClean="0"/>
              <a:t>этим проектом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На уроках математики нам рассказали о пирамидах.</a:t>
            </a:r>
          </a:p>
          <a:p>
            <a:r>
              <a:rPr lang="ru-RU" b="1" dirty="0" smtClean="0">
                <a:latin typeface="Times New Roman" pitchFamily="18" charset="0"/>
              </a:rPr>
              <a:t>Мы узнали как устроены пирамиды</a:t>
            </a:r>
          </a:p>
          <a:p>
            <a:r>
              <a:rPr lang="ru-RU" b="1" dirty="0" smtClean="0">
                <a:latin typeface="Times New Roman" pitchFamily="18" charset="0"/>
              </a:rPr>
              <a:t>Пирамиды бывают разные</a:t>
            </a:r>
          </a:p>
          <a:p>
            <a:r>
              <a:rPr lang="ru-RU" b="1" dirty="0" smtClean="0">
                <a:latin typeface="Times New Roman" pitchFamily="18" charset="0"/>
              </a:rPr>
              <a:t>Тетраэдр-пирамида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 своем исследовании я</a:t>
            </a:r>
            <a:br>
              <a:rPr lang="ru-RU" b="1" dirty="0" smtClean="0"/>
            </a:br>
            <a:r>
              <a:rPr lang="ru-RU" b="1" dirty="0" smtClean="0"/>
              <a:t>решил ответить на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Какая пирамида называется тетраэдром</a:t>
            </a:r>
          </a:p>
          <a:p>
            <a:r>
              <a:rPr lang="ru-RU" dirty="0" smtClean="0"/>
              <a:t>Из каких граней состоит тетраэдр</a:t>
            </a:r>
          </a:p>
          <a:p>
            <a:r>
              <a:rPr lang="ru-RU" dirty="0" smtClean="0"/>
              <a:t>Как найти площадь поверхности тетраэдра</a:t>
            </a:r>
          </a:p>
          <a:p>
            <a:r>
              <a:rPr lang="ru-RU" dirty="0" smtClean="0"/>
              <a:t>Как найти объем тетраэдра</a:t>
            </a:r>
          </a:p>
          <a:p>
            <a:r>
              <a:rPr lang="ru-RU" dirty="0" smtClean="0"/>
              <a:t>Как построить тетраэдр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Изучим   тетраэдр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5475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тетраэдра:</a:t>
            </a:r>
          </a:p>
          <a:p>
            <a:pPr>
              <a:buNone/>
            </a:pPr>
            <a:r>
              <a:rPr lang="ru-RU" dirty="0" smtClean="0"/>
              <a:t> 4 граней, 4 вершины, 6 ребер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 descr="C:\Users\Toshiba\Pictures\Photos\чертежи\1251107198_gjydfkil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59769"/>
            <a:ext cx="8048625" cy="376557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Выбираем  необходимую информацию</a:t>
            </a:r>
            <a:br>
              <a:rPr lang="ru-RU" dirty="0" smtClean="0"/>
            </a:br>
            <a:r>
              <a:rPr lang="ru-RU" dirty="0" smtClean="0"/>
              <a:t> из учебника и интернета</a:t>
            </a:r>
            <a:endParaRPr lang="ru-RU" dirty="0"/>
          </a:p>
        </p:txBody>
      </p:sp>
      <p:pic>
        <p:nvPicPr>
          <p:cNvPr id="5122" name="Picture 2" descr="C:\Users\Toshiba\Documents\ПРОЕКТ АЗНАУРА\IMG017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496" y="2204864"/>
            <a:ext cx="3960440" cy="3672408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572000" y="2060848"/>
            <a:ext cx="40324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686800" cy="1656184"/>
          </a:xfrm>
        </p:spPr>
        <p:txBody>
          <a:bodyPr/>
          <a:lstStyle/>
          <a:p>
            <a:r>
              <a:rPr lang="ru-RU" dirty="0" smtClean="0"/>
              <a:t>      Как построить тетраэдр</a:t>
            </a:r>
            <a:br>
              <a:rPr lang="ru-RU" dirty="0" smtClean="0"/>
            </a:br>
            <a:r>
              <a:rPr lang="ru-RU" sz="2400" dirty="0" smtClean="0"/>
              <a:t>1.</a:t>
            </a:r>
            <a:r>
              <a:rPr lang="ru-RU" sz="2000" dirty="0" smtClean="0"/>
              <a:t>приготовим чертеж                       2. изучим элементы</a:t>
            </a:r>
            <a:endParaRPr lang="ru-RU" sz="2000" dirty="0"/>
          </a:p>
        </p:txBody>
      </p:sp>
      <p:pic>
        <p:nvPicPr>
          <p:cNvPr id="6146" name="Picture 2" descr="C:\Users\Toshiba\Documents\ПРОЕКТ АЗНАУРА\IMG017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384376" cy="4176464"/>
          </a:xfrm>
          <a:prstGeom prst="rect">
            <a:avLst/>
          </a:prstGeom>
          <a:noFill/>
        </p:spPr>
      </p:pic>
      <p:pic>
        <p:nvPicPr>
          <p:cNvPr id="6147" name="Picture 3" descr="C:\Users\Toshiba\Documents\ПРОЕКТ АЗНАУРА\IMG017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348880"/>
            <a:ext cx="3528392" cy="41764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41248"/>
          </a:xfrm>
        </p:spPr>
        <p:txBody>
          <a:bodyPr>
            <a:normAutofit/>
          </a:bodyPr>
          <a:lstStyle/>
          <a:p>
            <a:r>
              <a:rPr lang="ru-RU" b="1" cap="none" dirty="0" smtClean="0"/>
              <a:t>Как создать макет     тетраэдра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15816" y="1268760"/>
            <a:ext cx="2808312" cy="309634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Из стекла вырезать 4 треугольника 20*20</a:t>
            </a:r>
          </a:p>
          <a:p>
            <a:r>
              <a:rPr lang="ru-RU" sz="2400" dirty="0" smtClean="0"/>
              <a:t>Обозначим медиану основания</a:t>
            </a:r>
          </a:p>
          <a:p>
            <a:r>
              <a:rPr lang="ru-RU" sz="2400" dirty="0" smtClean="0"/>
              <a:t>Используем: стекло, скотч, нитки, ножницы, чертеж.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093304" y="3523320"/>
            <a:ext cx="213285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63082" y="1229206"/>
            <a:ext cx="24411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940152" y="3501008"/>
            <a:ext cx="19442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196752"/>
            <a:ext cx="30060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04664"/>
            <a:ext cx="8686800" cy="3384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Последовательно строим элементы</a:t>
            </a:r>
            <a:br>
              <a:rPr lang="ru-RU" sz="2700" dirty="0" smtClean="0"/>
            </a:br>
            <a:r>
              <a:rPr lang="ru-RU" sz="2700" dirty="0" smtClean="0"/>
              <a:t>               тетраэдра</a:t>
            </a:r>
            <a:br>
              <a:rPr lang="ru-RU" sz="27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800" dirty="0" smtClean="0"/>
              <a:t>                    1.построим медианы основания, их 3 ;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                 2. обозначим точку их пересечения;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3.построим  апофему боковой грани, в каждой грани 1 апофема; 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                                       4. соединим элементы тетраэдра.</a:t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3528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Построим</a:t>
            </a:r>
            <a:br>
              <a:rPr lang="ru-RU" dirty="0" smtClean="0"/>
            </a:br>
            <a:r>
              <a:rPr lang="ru-RU" dirty="0" smtClean="0"/>
              <a:t>                              высоту </a:t>
            </a:r>
            <a:br>
              <a:rPr lang="ru-RU" dirty="0" smtClean="0"/>
            </a:br>
            <a:r>
              <a:rPr lang="ru-RU" dirty="0" smtClean="0"/>
              <a:t>                                                      тетраэдра</a:t>
            </a:r>
            <a:br>
              <a:rPr lang="ru-RU" dirty="0" smtClean="0"/>
            </a:br>
            <a:r>
              <a:rPr lang="ru-RU" dirty="0" smtClean="0"/>
              <a:t>                            </a:t>
            </a:r>
            <a:r>
              <a:rPr lang="ru-RU" sz="2000" dirty="0" smtClean="0"/>
              <a:t>1.приклеим 4 грани;</a:t>
            </a:r>
            <a:br>
              <a:rPr lang="ru-RU" sz="2000" dirty="0" smtClean="0"/>
            </a:br>
            <a:r>
              <a:rPr lang="ru-RU" sz="2000" dirty="0" smtClean="0"/>
              <a:t>2                                                      2. из центра к вершине протянем высоту                                                                                                             высоту;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3. закрепим вершину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                                  4. получился тетраэдр                                                                                                       тетраэдр 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3596" y="879140"/>
            <a:ext cx="2880320" cy="322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6180" y="3713820"/>
            <a:ext cx="32403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99656" y="3749824"/>
            <a:ext cx="31683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305983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Геометрические тела  на уроках и в жизни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321703" y="964389"/>
            <a:ext cx="4500594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Обозначим вершины и основания медиан тетраэдра</a:t>
            </a:r>
            <a:br>
              <a:rPr lang="ru-RU" dirty="0" smtClean="0"/>
            </a:br>
            <a:r>
              <a:rPr lang="ru-RU" dirty="0" smtClean="0"/>
              <a:t>                               </a:t>
            </a:r>
            <a:r>
              <a:rPr lang="ru-RU" sz="2000" dirty="0" smtClean="0"/>
              <a:t>1. из бумаги вырежем обозначения                                                                                                                                                 вершин, и оснований;   </a:t>
            </a:r>
            <a:br>
              <a:rPr lang="ru-RU" sz="2000" dirty="0" smtClean="0"/>
            </a:br>
            <a:r>
              <a:rPr lang="ru-RU" sz="2000" dirty="0" smtClean="0"/>
              <a:t>                                                       2. обозначим элементы тетраэдра;</a:t>
            </a:r>
            <a:br>
              <a:rPr lang="ru-RU" sz="2000" dirty="0" smtClean="0"/>
            </a:br>
            <a:r>
              <a:rPr lang="ru-RU" sz="2000" dirty="0" smtClean="0"/>
              <a:t>3. тетраэдр</a:t>
            </a:r>
            <a:br>
              <a:rPr lang="ru-RU" sz="2000" dirty="0" smtClean="0"/>
            </a:br>
            <a:r>
              <a:rPr lang="ru-RU" sz="2000" dirty="0" smtClean="0"/>
              <a:t>      </a:t>
            </a:r>
            <a:endParaRPr lang="ru-RU" sz="2000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43600" y="3257600"/>
            <a:ext cx="345638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33772" y="4031940"/>
            <a:ext cx="2592288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197768" y="1431032"/>
            <a:ext cx="2664296" cy="3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356992"/>
            <a:ext cx="235800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188640"/>
            <a:ext cx="8395012" cy="1117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 тетраэдре необходимо знать высоту, апофему, ребро</a:t>
            </a:r>
            <a:endParaRPr lang="ru-RU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88843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внимание!!!!!!!!!!!!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Я доволен!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Учитель  тоже!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28392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67240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достижения!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87725" y="-1431541"/>
            <a:ext cx="5040559" cy="871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« Пирамида»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Участники проекта:</a:t>
            </a:r>
          </a:p>
          <a:p>
            <a:pPr algn="ctr">
              <a:buNone/>
            </a:pPr>
            <a:r>
              <a:rPr lang="ru-RU" dirty="0" smtClean="0"/>
              <a:t>Дотдаев И.</a:t>
            </a:r>
          </a:p>
          <a:p>
            <a:pPr algn="ctr">
              <a:buNone/>
            </a:pPr>
            <a:r>
              <a:rPr lang="ru-RU" dirty="0" smtClean="0"/>
              <a:t>Смаккуев А.</a:t>
            </a:r>
          </a:p>
          <a:p>
            <a:pPr algn="ctr">
              <a:buNone/>
            </a:pPr>
            <a:r>
              <a:rPr lang="ru-RU" dirty="0" smtClean="0"/>
              <a:t> Лайпанов  Х.</a:t>
            </a:r>
          </a:p>
          <a:p>
            <a:pPr algn="ctr">
              <a:buNone/>
            </a:pPr>
            <a:r>
              <a:rPr lang="ru-RU" dirty="0" smtClean="0"/>
              <a:t> Товгазов  М.</a:t>
            </a:r>
          </a:p>
          <a:p>
            <a:pPr algn="ctr">
              <a:buNone/>
            </a:pPr>
            <a:r>
              <a:rPr lang="ru-RU" dirty="0" smtClean="0"/>
              <a:t>    Учащиеся 5 класса МОУ </a:t>
            </a:r>
          </a:p>
          <a:p>
            <a:pPr algn="ctr">
              <a:buNone/>
            </a:pPr>
            <a:r>
              <a:rPr lang="ru-RU" dirty="0" smtClean="0"/>
              <a:t>     «СОШ п. Орджоникидзевский»  </a:t>
            </a:r>
          </a:p>
          <a:p>
            <a:pPr algn="ctr">
              <a:buNone/>
            </a:pPr>
            <a:r>
              <a:rPr lang="ru-RU" dirty="0" smtClean="0"/>
              <a:t>2011год.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Почему мы решили заняться этим проектом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На уроках математики, истории нам рассказали о пирамидах.</a:t>
            </a:r>
          </a:p>
          <a:p>
            <a:r>
              <a:rPr lang="ru-RU" b="1" dirty="0" smtClean="0">
                <a:latin typeface="Times New Roman" pitchFamily="18" charset="0"/>
              </a:rPr>
              <a:t>По истории показывали фильмы о Египетских пирамидах. </a:t>
            </a:r>
          </a:p>
          <a:p>
            <a:r>
              <a:rPr lang="ru-RU" b="1" dirty="0" smtClean="0">
                <a:latin typeface="Times New Roman" pitchFamily="18" charset="0"/>
              </a:rPr>
              <a:t>На уроке математики мы узнали как устроены пирамиды.</a:t>
            </a:r>
          </a:p>
          <a:p>
            <a:r>
              <a:rPr lang="ru-RU" b="1" dirty="0" smtClean="0">
                <a:latin typeface="Times New Roman" pitchFamily="18" charset="0"/>
              </a:rPr>
              <a:t>Стало интересно разобраться, как построить пирамиду.</a:t>
            </a: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Как это можно было сделать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</a:rPr>
              <a:t>Изучить книги, схему построения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071810"/>
            <a:ext cx="2458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</a:rPr>
              <a:t>на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</a:rPr>
              <a:t>чертежах</a:t>
            </a:r>
            <a:endParaRPr lang="ru-RU" sz="3200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786190"/>
            <a:ext cx="314327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5857884" y="3071810"/>
            <a:ext cx="24000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</a:rPr>
              <a:t>в интернете</a:t>
            </a:r>
            <a:endParaRPr lang="ru-RU" sz="3200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60223" y="3298033"/>
            <a:ext cx="2857504" cy="383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Как об этом рассказать</a:t>
            </a:r>
            <a:endParaRPr lang="ru-RU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 descr="C:\Users\Toshiba\Pictures\чертежи\1UM6CAM69EAHCADDNLNUCA67EE5YCAM8SM0VCA0GX443CA5PXX56CAV6XK3WCA35ETFTCA94EHLBCAP051V7CAE9NCUWCAVKAQ9TCAWGEC7GCA0PQ6OOCAUJ4C2WCA2QARABCACMILMBCAONS418CA76371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214554"/>
            <a:ext cx="2786082" cy="2428892"/>
          </a:xfrm>
          <a:prstGeom prst="rect">
            <a:avLst/>
          </a:prstGeom>
          <a:noFill/>
        </p:spPr>
      </p:pic>
      <p:pic>
        <p:nvPicPr>
          <p:cNvPr id="6" name="Picture 10" descr="C:\Users\Toshiba\Pictures\Photos\IMG008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74603" y="3083719"/>
            <a:ext cx="2286000" cy="283368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4857760"/>
            <a:ext cx="60007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   Взять самые интересные     </a:t>
            </a:r>
          </a:p>
          <a:p>
            <a:pPr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</a:rPr>
              <a:t>      материалы, фотографии</a:t>
            </a:r>
          </a:p>
          <a:p>
            <a:pPr marL="514350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200" b="1" dirty="0" smtClean="0">
                <a:latin typeface="Times New Roman" pitchFamily="18" charset="0"/>
              </a:rPr>
              <a:t>Подготовить презентацию</a:t>
            </a:r>
            <a:endParaRPr lang="ru-RU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/>
          <a:lstStyle/>
          <a:p>
            <a:pPr algn="ctr"/>
            <a:r>
              <a:rPr lang="ru-RU" b="1" dirty="0" smtClean="0"/>
              <a:t>Как создать пирамиду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</a:rPr>
              <a:t>Сделать предварительные чертежи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Toshiba\Pictures\чертежи\0009-017-Geometricheskie-t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14488"/>
            <a:ext cx="3100387" cy="2262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336128" y="3500438"/>
            <a:ext cx="580787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 smtClean="0">
                <a:latin typeface="Times New Roman" pitchFamily="18" charset="0"/>
              </a:rPr>
              <a:t>   Сделать заготовки из стекла</a:t>
            </a:r>
          </a:p>
        </p:txBody>
      </p:sp>
      <p:pic>
        <p:nvPicPr>
          <p:cNvPr id="8" name="Picture 3" descr="C:\Users\Toshiba\Pictures\Photos\IMG009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928926" y="4000504"/>
            <a:ext cx="2357454" cy="2786082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238892" y="3905248"/>
            <a:ext cx="2357454" cy="297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latin typeface="Times New Roman" pitchFamily="18" charset="0"/>
              </a:rPr>
              <a:t>приготовить макет пирамиды</a:t>
            </a:r>
            <a:br>
              <a:rPr lang="ru-RU" b="1" cap="none" dirty="0" smtClean="0">
                <a:latin typeface="Times New Roman" pitchFamily="18" charset="0"/>
              </a:rPr>
            </a:br>
            <a:r>
              <a:rPr lang="ru-RU" b="1" cap="none" dirty="0" smtClean="0">
                <a:latin typeface="Times New Roman" pitchFamily="18" charset="0"/>
              </a:rPr>
              <a:t>используем заготовки из стекла, скотч, ножницы</a:t>
            </a:r>
            <a:endParaRPr lang="ru-RU" cap="none" dirty="0"/>
          </a:p>
        </p:txBody>
      </p:sp>
      <p:pic>
        <p:nvPicPr>
          <p:cNvPr id="4" name="Picture 2" descr="C:\Users\Toshiba\Pictures\Photos\IMG0103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0034" y="1857364"/>
            <a:ext cx="2428892" cy="2857520"/>
          </a:xfrm>
          <a:prstGeom prst="rect">
            <a:avLst/>
          </a:prstGeom>
          <a:noFill/>
        </p:spPr>
      </p:pic>
      <p:pic>
        <p:nvPicPr>
          <p:cNvPr id="5" name="Picture 3" descr="C:\Users\Toshiba\Pictures\Photos\IMG0113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93273" y="2607463"/>
            <a:ext cx="2571768" cy="2928958"/>
          </a:xfrm>
          <a:prstGeom prst="rect">
            <a:avLst/>
          </a:prstGeom>
          <a:noFill/>
        </p:spPr>
      </p:pic>
      <p:pic>
        <p:nvPicPr>
          <p:cNvPr id="6" name="Picture 4" descr="C:\Users\Toshiba\Pictures\Photos\IMG0117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286124"/>
            <a:ext cx="250033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628</TotalTime>
  <Words>495</Words>
  <Application>Microsoft Office PowerPoint</Application>
  <PresentationFormat>Экран (4:3)</PresentationFormat>
  <Paragraphs>111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Трек</vt:lpstr>
      <vt:lpstr>Учитель математики МОУ «СОШ п. Орджоникидзевский» Текеева З.М.</vt:lpstr>
      <vt:lpstr>Эпиграф</vt:lpstr>
      <vt:lpstr>Геометрические тела  на уроках и в жизни</vt:lpstr>
      <vt:lpstr>Проект « Пирамида» </vt:lpstr>
      <vt:lpstr>Почему мы решили заняться этим проектом </vt:lpstr>
      <vt:lpstr>Как это можно было сделать</vt:lpstr>
      <vt:lpstr>Как об этом рассказать</vt:lpstr>
      <vt:lpstr>Как создать пирамиду</vt:lpstr>
      <vt:lpstr>приготовить макет пирамиды используем заготовки из стекла, скотч, ножницы</vt:lpstr>
      <vt:lpstr>Обозначить пирамиду</vt:lpstr>
      <vt:lpstr>Что у нас получилось</vt:lpstr>
      <vt:lpstr>Проект «Прямоугольный параллелепипед»</vt:lpstr>
      <vt:lpstr>Почему мы решили заняться  этим проектом</vt:lpstr>
      <vt:lpstr>В своем исследовании мы  решили проверить</vt:lpstr>
      <vt:lpstr>Изучим прямоугольный параллелепипед</vt:lpstr>
      <vt:lpstr>Выбираем  необходимую информацию  из учебника и интернета</vt:lpstr>
      <vt:lpstr>Как сделать прямоугольный параллелепипед  перечислим необходимые элементы для построения макета S1=ab S2=ac S3=bc S=2S1+2S2+2S3</vt:lpstr>
      <vt:lpstr>    Как создать макет прямоугольного                         параллелепипеда приготовим чертеж</vt:lpstr>
      <vt:lpstr>Обозначим прямоугольный параллелепипед используем 8 букв латинского алфавита</vt:lpstr>
      <vt:lpstr>Результат нашей работы</vt:lpstr>
      <vt:lpstr>            Проект  «тетраэдр»</vt:lpstr>
      <vt:lpstr>Почему я решили заняться  этим проектом</vt:lpstr>
      <vt:lpstr>В своем исследовании я решил ответить на вопросы</vt:lpstr>
      <vt:lpstr>            Изучим   тетраэдр </vt:lpstr>
      <vt:lpstr>Выбираем  необходимую информацию  из учебника и интернета</vt:lpstr>
      <vt:lpstr>      Как построить тетраэдр 1.приготовим чертеж                       2. изучим элементы</vt:lpstr>
      <vt:lpstr>Как создать макет     тетраэдра</vt:lpstr>
      <vt:lpstr>  Последовательно строим элементы                тетраэдра                      1.построим медианы основания, их 3 ;                                                                               2. обозначим точку их пересечения;                                     3.построим  апофему боковой грани, в каждой грани 1 апофема;                                                               4. соединим элементы тетраэдра.  </vt:lpstr>
      <vt:lpstr>Построим                               высоту                                                        тетраэдра                             1.приклеим 4 грани; 2                                                      2. из центра к вершине протянем высоту                                                                                                             высоту;                                                                     3. закрепим вершину                                                                                          4. получился тетраэдр                                                                                                       тетраэдр  </vt:lpstr>
      <vt:lpstr> Обозначим вершины и основания медиан тетраэдра                                1. из бумаги вырежем обозначения                                                                                                                                                 вершин, и оснований;                                                           2. обозначим элементы тетраэдра; 3. тетраэдр       </vt:lpstr>
      <vt:lpstr>Слайд 31</vt:lpstr>
      <vt:lpstr>Спасибо за внимание!!!!!!!!!!!!</vt:lpstr>
      <vt:lpstr>Наши достижения!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математики МОУ «СОШ п. Орджоникидзевский» Текеева З.М.</dc:title>
  <dc:creator>Салима   Ахматовна</dc:creator>
  <cp:lastModifiedBy>Toshiba</cp:lastModifiedBy>
  <cp:revision>56</cp:revision>
  <dcterms:created xsi:type="dcterms:W3CDTF">2011-04-16T08:31:39Z</dcterms:created>
  <dcterms:modified xsi:type="dcterms:W3CDTF">2011-10-14T18:12:34Z</dcterms:modified>
</cp:coreProperties>
</file>