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22F47A-ABAA-4B5E-99F4-10C8AF97EA4E}" type="datetimeFigureOut">
              <a:rPr lang="ru-RU" smtClean="0"/>
              <a:pPr/>
              <a:t>04.12.2011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EA18221-C65D-441E-8190-9FD44547916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4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_________Microsoft_Office_Word5.doc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6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Office_Word7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Умножение дробей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Математика 6 класс</a:t>
            </a:r>
          </a:p>
          <a:p>
            <a:r>
              <a:rPr lang="ru-RU" dirty="0" smtClean="0"/>
              <a:t>Учитель математики: Текеева З.М.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1916832"/>
            <a:ext cx="5112568" cy="3240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П.13 ,№472(</a:t>
            </a:r>
            <a:r>
              <a:rPr lang="ru-RU" sz="4800" b="1" dirty="0" err="1" smtClean="0">
                <a:solidFill>
                  <a:schemeClr val="tx1"/>
                </a:solidFill>
              </a:rPr>
              <a:t>а-и</a:t>
            </a:r>
            <a:r>
              <a:rPr lang="ru-RU" sz="4800" b="1" dirty="0" smtClean="0">
                <a:solidFill>
                  <a:schemeClr val="tx1"/>
                </a:solidFill>
              </a:rPr>
              <a:t>),474,475,480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Спасибо за урок!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 урока: познавательный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Цель урока</a:t>
            </a:r>
            <a:r>
              <a:rPr lang="ru-RU" b="1" dirty="0" smtClean="0"/>
              <a:t>:</a:t>
            </a:r>
          </a:p>
          <a:p>
            <a:r>
              <a:rPr lang="ru-RU" dirty="0" smtClean="0"/>
              <a:t> </a:t>
            </a:r>
            <a:r>
              <a:rPr lang="ru-RU" dirty="0" smtClean="0"/>
              <a:t>1).ввести правило умножения дроби на дробь;</a:t>
            </a:r>
          </a:p>
          <a:p>
            <a:r>
              <a:rPr lang="ru-RU" dirty="0" smtClean="0"/>
              <a:t> </a:t>
            </a:r>
            <a:r>
              <a:rPr lang="ru-RU" dirty="0" smtClean="0"/>
              <a:t>2).учить применять правило умножения дроби на дробь </a:t>
            </a:r>
            <a:r>
              <a:rPr lang="ru-RU" dirty="0" smtClean="0"/>
              <a:t>при </a:t>
            </a:r>
            <a:r>
              <a:rPr lang="ru-RU" dirty="0" smtClean="0"/>
              <a:t>решении   примеров и задач;</a:t>
            </a:r>
          </a:p>
          <a:p>
            <a:r>
              <a:rPr lang="ru-RU" dirty="0" smtClean="0"/>
              <a:t>3</a:t>
            </a:r>
            <a:r>
              <a:rPr lang="ru-RU" dirty="0" smtClean="0"/>
              <a:t>).отрабатывать умение умножать дробь на натуральное число;</a:t>
            </a:r>
          </a:p>
          <a:p>
            <a:r>
              <a:rPr lang="ru-RU" dirty="0" smtClean="0"/>
              <a:t>4).</a:t>
            </a:r>
            <a:r>
              <a:rPr lang="ru-RU" dirty="0" smtClean="0"/>
              <a:t>умение решать устно уравнения;</a:t>
            </a:r>
          </a:p>
          <a:p>
            <a:r>
              <a:rPr lang="ru-RU" dirty="0" smtClean="0"/>
              <a:t>5</a:t>
            </a:r>
            <a:r>
              <a:rPr lang="ru-RU" dirty="0" smtClean="0"/>
              <a:t>).развивать грамотную математическую речь.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Устный счет:</a:t>
            </a:r>
            <a:endParaRPr lang="ru-RU" sz="3600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755576" y="1628800"/>
          <a:ext cx="7128792" cy="4824536"/>
        </p:xfrm>
        <a:graphic>
          <a:graphicData uri="http://schemas.openxmlformats.org/presentationml/2006/ole">
            <p:oleObj spid="_x0000_s1026" name="Документ" r:id="rId3" imgW="5926926" imgH="4231311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Изучение нового материала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Аааа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ru-RU" sz="2800" b="1" dirty="0" smtClean="0"/>
              <a:t>Решение:</a:t>
            </a:r>
            <a:endParaRPr lang="en-US" sz="2800" b="1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700808"/>
            <a:ext cx="2736304" cy="1274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                  </a:t>
            </a:r>
            <a:r>
              <a:rPr lang="en-US" sz="4000" dirty="0" smtClean="0">
                <a:solidFill>
                  <a:schemeClr val="tx1"/>
                </a:solidFill>
              </a:rPr>
              <a:t>S=a*b</a:t>
            </a:r>
            <a:endParaRPr lang="ru-RU" sz="4000" dirty="0">
              <a:solidFill>
                <a:schemeClr val="tx1"/>
              </a:solidFill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683568" y="3573016"/>
          <a:ext cx="7200800" cy="2880320"/>
        </p:xfrm>
        <a:graphic>
          <a:graphicData uri="http://schemas.openxmlformats.org/presentationml/2006/ole">
            <p:oleObj spid="_x0000_s2050" name="Документ" r:id="rId3" imgW="5926926" imgH="2924599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Правило умножения дробей: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412776"/>
            <a:ext cx="7272808" cy="48245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67544" y="1556792"/>
          <a:ext cx="7704856" cy="4464496"/>
        </p:xfrm>
        <a:graphic>
          <a:graphicData uri="http://schemas.openxmlformats.org/presentationml/2006/ole">
            <p:oleObj spid="_x0000_s3075" name="Документ" r:id="rId3" imgW="5926926" imgH="1760312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Выполните умножение дробей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700808"/>
            <a:ext cx="7704856" cy="4752528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971600" y="1916832"/>
          <a:ext cx="6696744" cy="1584176"/>
        </p:xfrm>
        <a:graphic>
          <a:graphicData uri="http://schemas.openxmlformats.org/presentationml/2006/ole">
            <p:oleObj spid="_x0000_s4098" name="Документ" r:id="rId3" imgW="5926926" imgH="1296977" progId="Word.Document.12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683568" y="3068960"/>
          <a:ext cx="7272808" cy="2741414"/>
        </p:xfrm>
        <a:graphic>
          <a:graphicData uri="http://schemas.openxmlformats.org/presentationml/2006/ole">
            <p:oleObj spid="_x0000_s4099" name="Документ" r:id="rId4" imgW="5926926" imgH="2164874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Закрепление изученного материала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/>
              <a:t>Вычислите:</a:t>
            </a:r>
            <a:endParaRPr lang="ru-RU" sz="4000" b="1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755576" y="2276872"/>
          <a:ext cx="7200800" cy="3960440"/>
        </p:xfrm>
        <a:graphic>
          <a:graphicData uri="http://schemas.openxmlformats.org/presentationml/2006/ole">
            <p:oleObj spid="_x0000_s5122" name="Документ" r:id="rId3" imgW="5926926" imgH="2488307" progId="Word.Document.12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Работа по теме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№433</a:t>
            </a:r>
          </a:p>
          <a:p>
            <a:r>
              <a:rPr lang="ru-RU" sz="3200" dirty="0" smtClean="0"/>
              <a:t>№434</a:t>
            </a:r>
          </a:p>
          <a:p>
            <a:r>
              <a:rPr lang="ru-RU" sz="3200" dirty="0" smtClean="0"/>
              <a:t>При сокращении дробей всегда записывать над числителем и под знаменателем дроби, что остается. Писать 1 обязательно.</a:t>
            </a:r>
          </a:p>
          <a:p>
            <a:pPr>
              <a:buNone/>
            </a:pPr>
            <a:r>
              <a:rPr lang="ru-RU" sz="3200" dirty="0" smtClean="0"/>
              <a:t>   </a:t>
            </a:r>
            <a:endParaRPr lang="ru-RU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 </a:t>
            </a:r>
            <a:endParaRPr lang="ru-RU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251520" y="1484784"/>
          <a:ext cx="7848872" cy="5373216"/>
        </p:xfrm>
        <a:graphic>
          <a:graphicData uri="http://schemas.openxmlformats.org/presentationml/2006/ole">
            <p:oleObj spid="_x0000_s6146" name="Документ" r:id="rId3" imgW="5926926" imgH="5602206" progId="Word.Document.12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94</TotalTime>
  <Words>133</Words>
  <Application>Microsoft Office PowerPoint</Application>
  <PresentationFormat>Экран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Эркер</vt:lpstr>
      <vt:lpstr>Документ</vt:lpstr>
      <vt:lpstr>Умножение дробей</vt:lpstr>
      <vt:lpstr>Тип урока: познавательный</vt:lpstr>
      <vt:lpstr>Устный счет:</vt:lpstr>
      <vt:lpstr>Изучение нового материала </vt:lpstr>
      <vt:lpstr>Правило умножения дробей:</vt:lpstr>
      <vt:lpstr>Выполните умножение дробей </vt:lpstr>
      <vt:lpstr>Закрепление изученного материала</vt:lpstr>
      <vt:lpstr>Работа по теме</vt:lpstr>
      <vt:lpstr>Самостоятельная работа </vt:lpstr>
      <vt:lpstr>Домашнее задание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 дробей</dc:title>
  <dc:creator>Toshiba</dc:creator>
  <cp:lastModifiedBy>Toshiba</cp:lastModifiedBy>
  <cp:revision>2</cp:revision>
  <dcterms:created xsi:type="dcterms:W3CDTF">2011-11-10T18:55:30Z</dcterms:created>
  <dcterms:modified xsi:type="dcterms:W3CDTF">2011-12-04T17:35:11Z</dcterms:modified>
</cp:coreProperties>
</file>