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500F-81D6-44FD-951B-D1B5ACC9DCED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1C1EE-EB49-49AF-9146-4EA2A2AC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500F-81D6-44FD-951B-D1B5ACC9DCED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1C1EE-EB49-49AF-9146-4EA2A2AC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500F-81D6-44FD-951B-D1B5ACC9DCED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1C1EE-EB49-49AF-9146-4EA2A2AC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500F-81D6-44FD-951B-D1B5ACC9DCED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1C1EE-EB49-49AF-9146-4EA2A2AC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500F-81D6-44FD-951B-D1B5ACC9DCED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1C1EE-EB49-49AF-9146-4EA2A2AC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500F-81D6-44FD-951B-D1B5ACC9DCED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1C1EE-EB49-49AF-9146-4EA2A2AC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500F-81D6-44FD-951B-D1B5ACC9DCED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1C1EE-EB49-49AF-9146-4EA2A2AC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500F-81D6-44FD-951B-D1B5ACC9DCED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1C1EE-EB49-49AF-9146-4EA2A2AC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500F-81D6-44FD-951B-D1B5ACC9DCED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1C1EE-EB49-49AF-9146-4EA2A2AC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500F-81D6-44FD-951B-D1B5ACC9DCED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1C1EE-EB49-49AF-9146-4EA2A2AC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500F-81D6-44FD-951B-D1B5ACC9DCED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1C1EE-EB49-49AF-9146-4EA2A2AC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0500F-81D6-44FD-951B-D1B5ACC9DCED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1C1EE-EB49-49AF-9146-4EA2A2AC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Поговорим о дружбе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11266" name="Picture 2" descr="http://maxcdn.thedesigninspiration.com/wp-content/uploads/2009/09/cute-animals/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9144000" cy="5373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3154362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Что такое дружба?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4338" name="Picture 2" descr="http://cs4282.userapi.com/u26217550/-14/x_c1f058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284984"/>
            <a:ext cx="2512775" cy="31409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50506"/>
          </a:xfrm>
        </p:spPr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Дружба – это когда люди хотят быть вместе, они интересуют друг друга, доверяют друг другу.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4176464" cy="4896544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Кто такой друг?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8434" name="Picture 2" descr="http://www.greenmama.ua/dn_images/01/46/58/21/12487987146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124744"/>
            <a:ext cx="3937620" cy="4725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6421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Друг – это человек, который связан с кем-нибудь дружбой.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364" name="Picture 4" descr="http://os1.i.ua/3/1/6689045_58657ace.jpg"/>
          <p:cNvPicPr>
            <a:picLocks noChangeAspect="1" noChangeArrowheads="1"/>
          </p:cNvPicPr>
          <p:nvPr/>
        </p:nvPicPr>
        <p:blipFill>
          <a:blip r:embed="rId2" cstate="print"/>
          <a:srcRect l="8400" t="9152" r="9281" b="28611"/>
          <a:stretch>
            <a:fillRect/>
          </a:stretch>
        </p:blipFill>
        <p:spPr bwMode="auto">
          <a:xfrm>
            <a:off x="539552" y="1916832"/>
            <a:ext cx="8136904" cy="4752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1"/>
            <a:ext cx="7772400" cy="115212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22EA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Правила дружбы: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196752"/>
            <a:ext cx="7848872" cy="6048672"/>
          </a:xfrm>
        </p:spPr>
        <p:txBody>
          <a:bodyPr>
            <a:normAutofit/>
          </a:bodyPr>
          <a:lstStyle/>
          <a:p>
            <a:pPr marL="360363" indent="-282575">
              <a:spcBef>
                <a:spcPts val="600"/>
              </a:spcBef>
              <a:buClr>
                <a:srgbClr val="B83D68"/>
              </a:buClr>
              <a:buSzPct val="135000"/>
              <a:buFont typeface="Wingdings" charset="2"/>
              <a:buChar char="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не ссориться;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marL="360363" indent="-282575">
              <a:spcBef>
                <a:spcPts val="600"/>
              </a:spcBef>
              <a:buClr>
                <a:srgbClr val="B83D68"/>
              </a:buClr>
              <a:buSzPct val="135000"/>
              <a:buFont typeface="Wingdings" charset="2"/>
              <a:buChar char="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уступать;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marL="360363" indent="-282575">
              <a:spcBef>
                <a:spcPts val="600"/>
              </a:spcBef>
              <a:buClr>
                <a:srgbClr val="B83D68"/>
              </a:buClr>
              <a:buSzPct val="135000"/>
              <a:buFont typeface="Wingdings" charset="2"/>
              <a:buChar char="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не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бояться просить прощения,              если обидел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друга;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marL="360363" indent="-282575">
              <a:spcBef>
                <a:spcPts val="600"/>
              </a:spcBef>
              <a:buClr>
                <a:srgbClr val="B83D68"/>
              </a:buClr>
              <a:buSzPct val="135000"/>
              <a:buFont typeface="Wingdings" charset="2"/>
              <a:buChar char="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быть вежливым;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marL="360363" indent="-282575">
              <a:spcBef>
                <a:spcPts val="600"/>
              </a:spcBef>
              <a:buClr>
                <a:srgbClr val="B83D68"/>
              </a:buClr>
              <a:buSzPct val="135000"/>
              <a:buFont typeface="Wingdings" charset="2"/>
              <a:buChar char="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не злиться;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marL="360363" indent="-282575">
              <a:spcBef>
                <a:spcPts val="600"/>
              </a:spcBef>
              <a:buClr>
                <a:srgbClr val="B83D68"/>
              </a:buClr>
              <a:buSzPct val="135000"/>
              <a:buFont typeface="Wingdings" charset="2"/>
              <a:buChar char="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не жадничать;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marL="360363" indent="-282575">
              <a:spcBef>
                <a:spcPts val="600"/>
              </a:spcBef>
              <a:buClr>
                <a:srgbClr val="B83D68"/>
              </a:buClr>
              <a:buSzPct val="135000"/>
              <a:buFont typeface="Wingdings" charset="2"/>
              <a:buChar char="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помогать другу;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marL="360363" indent="-282575">
              <a:spcBef>
                <a:spcPts val="600"/>
              </a:spcBef>
              <a:buClr>
                <a:srgbClr val="B83D68"/>
              </a:buClr>
              <a:buSzPct val="135000"/>
              <a:buFont typeface="Wingdings" charset="2"/>
              <a:buChar char="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быть честным.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3" y="692696"/>
            <a:ext cx="1314888" cy="17281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 t="17975" r="1360"/>
          <a:stretch>
            <a:fillRect/>
          </a:stretch>
        </p:blipFill>
        <p:spPr bwMode="auto">
          <a:xfrm>
            <a:off x="7072313" y="4437112"/>
            <a:ext cx="2071687" cy="1303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Теперь вы узнали, что такое дружба.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indent="-277813">
              <a:spcBef>
                <a:spcPts val="600"/>
              </a:spcBef>
              <a:buClrTx/>
              <a:buSzPct val="155000"/>
              <a:buFontTx/>
              <a:buNone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r>
              <a:rPr lang="ru-RU" dirty="0">
                <a:solidFill>
                  <a:srgbClr val="000000"/>
                </a:solidFill>
                <a:latin typeface="Corbel" pitchFamily="32" charset="0"/>
              </a:rPr>
              <a:t>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Друзей находит тот,    </a:t>
            </a:r>
          </a:p>
          <a:p>
            <a:pPr marL="365125" indent="-277813">
              <a:spcBef>
                <a:spcPts val="600"/>
              </a:spcBef>
              <a:buClrTx/>
              <a:buSzPct val="155000"/>
              <a:buFontTx/>
              <a:buNone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кто сам встречает  их улыбкой.</a:t>
            </a:r>
          </a:p>
          <a:p>
            <a:pPr marL="365125" indent="-277813">
              <a:spcBef>
                <a:spcPts val="600"/>
              </a:spcBef>
              <a:buClrTx/>
              <a:buSzPct val="155000"/>
              <a:buFontTx/>
              <a:buNone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Удачи всем в поисках настоящего друга!</a:t>
            </a: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402343"/>
            <a:ext cx="3491880" cy="34556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861048"/>
            <a:ext cx="2952328" cy="27806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100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Поговорим о дружбе</vt:lpstr>
      <vt:lpstr>Что такое дружба?</vt:lpstr>
      <vt:lpstr>Дружба – это когда люди хотят быть вместе, они интересуют друг друга, доверяют друг другу.</vt:lpstr>
      <vt:lpstr>Кто такой друг?</vt:lpstr>
      <vt:lpstr>Друг – это человек, который связан с кем-нибудь дружбой.</vt:lpstr>
      <vt:lpstr> Правила дружбы:</vt:lpstr>
      <vt:lpstr>Теперь вы узнали, что такое дружба.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Элька</dc:creator>
  <cp:lastModifiedBy>Элька</cp:lastModifiedBy>
  <cp:revision>10</cp:revision>
  <dcterms:created xsi:type="dcterms:W3CDTF">2013-02-01T15:28:28Z</dcterms:created>
  <dcterms:modified xsi:type="dcterms:W3CDTF">2013-02-10T12:31:00Z</dcterms:modified>
</cp:coreProperties>
</file>