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87305A7-FF74-4322-9485-C433D0A3F0F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AB3C3C6-5237-4FE5-ADC4-B18FDE7EA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7305A7-FF74-4322-9485-C433D0A3F0F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C3C6-5237-4FE5-ADC4-B18FDE7EA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87305A7-FF74-4322-9485-C433D0A3F0F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AB3C3C6-5237-4FE5-ADC4-B18FDE7EA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7305A7-FF74-4322-9485-C433D0A3F0F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C3C6-5237-4FE5-ADC4-B18FDE7EA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87305A7-FF74-4322-9485-C433D0A3F0F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AB3C3C6-5237-4FE5-ADC4-B18FDE7EA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7305A7-FF74-4322-9485-C433D0A3F0F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C3C6-5237-4FE5-ADC4-B18FDE7EA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7305A7-FF74-4322-9485-C433D0A3F0F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C3C6-5237-4FE5-ADC4-B18FDE7EA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7305A7-FF74-4322-9485-C433D0A3F0F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C3C6-5237-4FE5-ADC4-B18FDE7EA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87305A7-FF74-4322-9485-C433D0A3F0F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C3C6-5237-4FE5-ADC4-B18FDE7EA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7305A7-FF74-4322-9485-C433D0A3F0F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C3C6-5237-4FE5-ADC4-B18FDE7EA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7305A7-FF74-4322-9485-C433D0A3F0F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3C3C6-5237-4FE5-ADC4-B18FDE7EA2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87305A7-FF74-4322-9485-C433D0A3F0FA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AB3C3C6-5237-4FE5-ADC4-B18FDE7EA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_________Microsoft_Office_Word3.doc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533400"/>
            <a:ext cx="5760640" cy="2868168"/>
          </a:xfrm>
        </p:spPr>
        <p:txBody>
          <a:bodyPr/>
          <a:lstStyle/>
          <a:p>
            <a:r>
              <a:rPr lang="ru-RU" dirty="0" smtClean="0"/>
              <a:t>Умножение дробей на натуральное число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4653136"/>
            <a:ext cx="5114778" cy="1296144"/>
          </a:xfrm>
        </p:spPr>
        <p:txBody>
          <a:bodyPr/>
          <a:lstStyle/>
          <a:p>
            <a:r>
              <a:rPr lang="ru-RU" dirty="0" smtClean="0"/>
              <a:t>Математика 6 класс </a:t>
            </a:r>
          </a:p>
          <a:p>
            <a:r>
              <a:rPr lang="ru-RU" dirty="0" smtClean="0"/>
              <a:t>Учитель: Текеева З.М.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Тип урока: познавательный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Цель урока:     </a:t>
            </a:r>
            <a:endParaRPr lang="ru-RU" dirty="0" smtClean="0"/>
          </a:p>
          <a:p>
            <a:r>
              <a:rPr lang="ru-RU" dirty="0" smtClean="0"/>
              <a:t>1</a:t>
            </a:r>
            <a:r>
              <a:rPr lang="ru-RU" dirty="0" smtClean="0"/>
              <a:t>)  ввести правило умножения дроби на натуральное число;</a:t>
            </a:r>
          </a:p>
          <a:p>
            <a:r>
              <a:rPr lang="ru-RU" dirty="0" smtClean="0"/>
              <a:t>2</a:t>
            </a:r>
            <a:r>
              <a:rPr lang="ru-RU" dirty="0" smtClean="0"/>
              <a:t>) учить применять правило умножения дроби на </a:t>
            </a:r>
            <a:r>
              <a:rPr lang="ru-RU" dirty="0" smtClean="0"/>
              <a:t>натуральное число </a:t>
            </a:r>
            <a:r>
              <a:rPr lang="ru-RU" dirty="0" smtClean="0"/>
              <a:t>при решении примеров и задач;</a:t>
            </a:r>
          </a:p>
          <a:p>
            <a:r>
              <a:rPr lang="ru-RU" dirty="0" smtClean="0"/>
              <a:t>3</a:t>
            </a:r>
            <a:r>
              <a:rPr lang="ru-RU" dirty="0" smtClean="0"/>
              <a:t>) отрабатывать навык применения основного свойства дроби при сокращении дробей;</a:t>
            </a:r>
          </a:p>
          <a:p>
            <a:r>
              <a:rPr lang="ru-RU" dirty="0" smtClean="0"/>
              <a:t>4</a:t>
            </a:r>
            <a:r>
              <a:rPr lang="ru-RU" dirty="0" smtClean="0"/>
              <a:t>) развивать культуру выражения мыслей в устной и письменной речи.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Герберт спенсер, английский философ, говорил: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«ДОРОГИ НЕ ТЕ ЗНАНИЯ, КОТОРЫЕ ОТКЛАДЫВАЮТСЯ В МОЗГУ, КАК ЖИР, ДОРОГИ ТЕ, КОТОРЫЕ ПРЕВРАЩАЮТСЯ В УМСТВЕННЫЕ МЫШЦЫ».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/>
          <a:lstStyle/>
          <a:p>
            <a:pPr algn="ctr"/>
            <a:r>
              <a:rPr lang="ru-RU" dirty="0" smtClean="0"/>
              <a:t>УСТНЫЙ СЧЕТ:</a:t>
            </a:r>
            <a:endParaRPr lang="ru-RU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95536" y="1268760"/>
          <a:ext cx="7632848" cy="5589240"/>
        </p:xfrm>
        <a:graphic>
          <a:graphicData uri="http://schemas.openxmlformats.org/presentationml/2006/ole">
            <p:oleObj spid="_x0000_s1027" name="Документ" r:id="rId3" imgW="6070241" imgH="4011723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ПОВТОРЕНИЕ-МАТЬ УЧЕНИЯ!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m*n=</a:t>
            </a:r>
            <a:r>
              <a:rPr lang="en-US" sz="3200" dirty="0" err="1" smtClean="0"/>
              <a:t>m+m+m</a:t>
            </a:r>
            <a:r>
              <a:rPr lang="en-US" sz="3200" dirty="0" smtClean="0"/>
              <a:t>+…+m</a:t>
            </a:r>
            <a:r>
              <a:rPr lang="ru-RU" sz="3200" dirty="0" smtClean="0"/>
              <a:t>,</a:t>
            </a:r>
            <a:r>
              <a:rPr lang="en-US" sz="3200" dirty="0" smtClean="0"/>
              <a:t> n</a:t>
            </a:r>
            <a:r>
              <a:rPr lang="ru-RU" sz="3200" dirty="0" smtClean="0"/>
              <a:t>-раз</a:t>
            </a:r>
          </a:p>
          <a:p>
            <a:r>
              <a:rPr lang="ru-RU" sz="3200" dirty="0" smtClean="0"/>
              <a:t>5+5+5=5*3</a:t>
            </a:r>
          </a:p>
          <a:p>
            <a:r>
              <a:rPr lang="ru-RU" sz="3200" dirty="0" smtClean="0"/>
              <a:t>2+2+2+2+2+2=2*6</a:t>
            </a:r>
          </a:p>
          <a:p>
            <a:r>
              <a:rPr lang="ru-RU" sz="3200" dirty="0" err="1" smtClean="0"/>
              <a:t>а+а+а+а=а</a:t>
            </a:r>
            <a:r>
              <a:rPr lang="ru-RU" sz="3200" dirty="0" smtClean="0"/>
              <a:t>*4</a:t>
            </a:r>
          </a:p>
          <a:p>
            <a:r>
              <a:rPr lang="ru-RU" sz="3200" dirty="0" smtClean="0"/>
              <a:t>3*5=3+3+3+3+3</a:t>
            </a:r>
          </a:p>
          <a:p>
            <a:r>
              <a:rPr lang="ru-RU" sz="3200" dirty="0" smtClean="0"/>
              <a:t>6*2=6+6</a:t>
            </a:r>
          </a:p>
          <a:p>
            <a:r>
              <a:rPr lang="ru-RU" sz="3200" dirty="0" smtClean="0"/>
              <a:t>В*3=в+в+в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/>
          <a:lstStyle/>
          <a:p>
            <a:r>
              <a:rPr lang="ru-RU" dirty="0" smtClean="0"/>
              <a:t>Решите задачу: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95536" y="3212976"/>
          <a:ext cx="7200800" cy="3384376"/>
        </p:xfrm>
        <a:graphic>
          <a:graphicData uri="http://schemas.openxmlformats.org/presentationml/2006/ole">
            <p:oleObj spid="_x0000_s2051" name="Документ" r:id="rId3" imgW="5926926" imgH="2564748" progId="Word.Document.12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95536" y="1340768"/>
          <a:ext cx="7272808" cy="2311400"/>
        </p:xfrm>
        <a:graphic>
          <a:graphicData uri="http://schemas.openxmlformats.org/presentationml/2006/ole">
            <p:oleObj spid="_x0000_s2053" name="Документ" r:id="rId4" imgW="5926926" imgH="2311987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Закрепление: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Вычислите: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Решите №431, №428, №429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67544" y="2132856"/>
          <a:ext cx="6634683" cy="2444477"/>
        </p:xfrm>
        <a:graphic>
          <a:graphicData uri="http://schemas.openxmlformats.org/presentationml/2006/ole">
            <p:oleObj spid="_x0000_s3074" name="Документ" r:id="rId3" imgW="5926926" imgH="2151172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/>
          <a:lstStyle/>
          <a:p>
            <a:r>
              <a:rPr lang="ru-RU" dirty="0" smtClean="0"/>
              <a:t>самостоятельная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7239000" cy="5330992"/>
          </a:xfrm>
        </p:spPr>
        <p:txBody>
          <a:bodyPr/>
          <a:lstStyle/>
          <a:p>
            <a:r>
              <a:rPr lang="ru-RU" dirty="0" smtClean="0"/>
              <a:t>Выполните умножения: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755576" y="1988840"/>
          <a:ext cx="6502201" cy="4527550"/>
        </p:xfrm>
        <a:graphic>
          <a:graphicData uri="http://schemas.openxmlformats.org/presentationml/2006/ole">
            <p:oleObj spid="_x0000_s4098" name="Документ" r:id="rId3" imgW="5926926" imgH="4527341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П. 13 правила учить</a:t>
            </a:r>
          </a:p>
          <a:p>
            <a:r>
              <a:rPr lang="ru-RU" dirty="0" smtClean="0"/>
              <a:t>Письменно решить: №427, №423, №479.</a:t>
            </a:r>
          </a:p>
          <a:p>
            <a:endParaRPr lang="ru-RU" dirty="0" smtClean="0"/>
          </a:p>
          <a:p>
            <a:r>
              <a:rPr lang="ru-RU" sz="6000" dirty="0" smtClean="0">
                <a:solidFill>
                  <a:srgbClr val="FF0000"/>
                </a:solidFill>
              </a:rPr>
              <a:t>Спасибо за урок!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90</TotalTime>
  <Words>165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Изящная</vt:lpstr>
      <vt:lpstr>Документ</vt:lpstr>
      <vt:lpstr>Умножение дробей на натуральное число</vt:lpstr>
      <vt:lpstr>Тип урока: познавательный</vt:lpstr>
      <vt:lpstr>Герберт спенсер, английский философ, говорил:</vt:lpstr>
      <vt:lpstr>УСТНЫЙ СЧЕТ:</vt:lpstr>
      <vt:lpstr>ПОВТОРЕНИЕ-МАТЬ УЧЕНИЯ!</vt:lpstr>
      <vt:lpstr>Решите задачу:</vt:lpstr>
      <vt:lpstr>Закрепление:</vt:lpstr>
      <vt:lpstr>самостоятельная работа</vt:lpstr>
      <vt:lpstr>Домашнее задание.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Умножение дробей</dc:title>
  <dc:creator>Toshiba</dc:creator>
  <cp:lastModifiedBy>Toshiba</cp:lastModifiedBy>
  <cp:revision>6</cp:revision>
  <dcterms:created xsi:type="dcterms:W3CDTF">2011-11-09T17:32:07Z</dcterms:created>
  <dcterms:modified xsi:type="dcterms:W3CDTF">2011-12-04T17:50:53Z</dcterms:modified>
</cp:coreProperties>
</file>