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&amp;T\&#1056;&#1072;&#1073;&#1086;&#1095;&#1080;&#1081;%20&#1089;&#1090;&#1086;&#1083;\&#1054;&#1056;&#1050;&#1057;&#1069;%20-%20&#1044;&#1086;&#1083;&#1075;%20&#1074;%20&#1087;&#1088;&#1086;&#1092;&#1077;&#1089;&#1089;&#1080;&#1080;\1-sentyabrya-Esli-b-ne-bylo-shkol(muzofon.com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42852"/>
            <a:ext cx="5898153" cy="1446550"/>
          </a:xfrm>
          <a:prstGeom prst="rect">
            <a:avLst/>
          </a:prstGeom>
          <a:solidFill>
            <a:srgbClr val="FFFF66"/>
          </a:solidFill>
          <a:ln w="63500" cmpd="sng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  в  жизни  людей 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разных  профессий.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20" name="Picture 4" descr="http://licey84.ru/uploads/posts/2012-03/thumbs/1332095355_9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19250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14810" y="1214422"/>
            <a:ext cx="47149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Подумайте, что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было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бы,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Когда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сказал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портной: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– Шить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платья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мне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хочется,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Устрою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выходной!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все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портные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городе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ним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ушли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домой.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Ходили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люди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голые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улице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зимой.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8194" name="Picture 2" descr="http://img1.liveinternet.ru/images/foto/c/0/apps/3/346/3346547_profess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883901" cy="4838694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285728"/>
            <a:ext cx="443256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Подумайте,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что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было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бы,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Когда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сказал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бы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врач: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– Рвать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зубы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мне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хочется,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буду,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хоть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ты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плачь!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Больным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врачебной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помощи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стало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никакой.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ты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сидел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мучился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подвязанной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щекой.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 descr="http://img1.liveinternet.ru/images/foto/c/0/apps/3/346/3346543_professii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57232"/>
            <a:ext cx="4357686" cy="5053008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789417" y="142852"/>
            <a:ext cx="53545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Подумайте, что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было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бы,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Когда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б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сказал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шоф</a:t>
            </a:r>
            <a:r>
              <a:rPr lang="ru-RU" sz="3000" b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ё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р: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– Возить  людей  не  хочется! 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 выключил  мотор.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Троллейбусы, автобусы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Засыпало  снежком,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Рабочие  на  фабрики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Ходили  бы  пешком.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146" name="Picture 2" descr="http://indastria.noblogs.org/gallery/2354/131559-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57562"/>
            <a:ext cx="4258115" cy="3268290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sp>
        <p:nvSpPr>
          <p:cNvPr id="6148" name="AutoShape 4" descr="https://apf54.mail.ru/cgi-bin/readmsg/depositphotos_3985970-Bus-Driver-and-Riders-on-Bus.jpg?id=13815794130000000673%3B0%3B1&amp;mode=attachment&amp;channel&amp;bs=2205&amp;bl=223836&amp;ct=image%2Fjpeg&amp;cn=depositphotos_3985970-Bus-Driver-and-Riders-on-Bus.jp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apf54.mail.ru/cgi-bin/readmsg/depositphotos_3985970-Bus-Driver-and-Riders-on-Bus.jpg?id=13815794130000000673%3B0%3B1&amp;mode=attachment&amp;channel&amp;bs=2205&amp;bl=223836&amp;ct=image%2Fjpeg&amp;cn=depositphotos_3985970-Bus-Driver-and-Riders-on-Bus.jpg&amp;cte=base64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357686" y="1214422"/>
            <a:ext cx="464120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Сказал  учитель  </a:t>
            </a:r>
            <a:endParaRPr lang="en-US" sz="3000" b="1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 школе  бы: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– Мне  в  нынешнем  году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Учить  детей  не  хочется,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Я  в  школу  не  приду!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Тетради  и  учебники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Валялись  бы  в  пыли,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  вы  бы  неучёными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До  старости  росли.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 descr="http://img-fotki.yandex.ru/get/5508/elena-komarov.2fe/0_70fa1_a9db586b_X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143404" cy="5267322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3108" y="642918"/>
            <a:ext cx="504888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Подумайте, какая  бы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Случилась  вдруг  беда!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 только  так  не  сделает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Никто  и  никогда,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 люди  не  откажутся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От  нужного  труда: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Учитель  обязательно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Придёт  наутро  в  класс,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  пекари  старательно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Хлеб  испекут  для  вас.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" name="Рисунок 2" descr="http://img-fotki.yandex.ru/get/5508/elena-komarov.2fe/0_70fa1_a9db586b_XL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857628"/>
            <a:ext cx="2071702" cy="2766992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Рисунок 3" descr="http://img1.liveinternet.ru/images/foto/c/0/apps/3/346/3346535_professii_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3857628"/>
            <a:ext cx="2000248" cy="2776537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098" name="Picture 2" descr="http://uch.znate.ru/tw_files2/urls_40/4/d-3470/3470_html_62a1f41c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142852"/>
            <a:ext cx="1862851" cy="2571768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4100" name="Picture 4" descr="http://img1.liveinternet.ru/images/attach/c/7/98/246/98246147_4453296_vin_96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142852"/>
            <a:ext cx="1928826" cy="2491956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71670" y="1071546"/>
            <a:ext cx="52851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Любое  дело  выполнят,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Что  им  ни  поручи,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Портные  и  сапожники,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Шофёры  и  врачи.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Мы  все  семьёю  дружною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 одной  стране  живём,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 каждый  честно  трудится 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На  месте  на  своём.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" name="Picture 2" descr="http://img1.liveinternet.ru/images/foto/c/0/apps/3/346/3346547_professi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14290"/>
            <a:ext cx="2286016" cy="275306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4" name="Рисунок 3" descr="http://img1.liveinternet.ru/images/foto/c/0/apps/3/346/3346543_professii_1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4357694"/>
            <a:ext cx="1928794" cy="2338364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2" descr="http://indastria.noblogs.org/gallery/2354/131559-bu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429132"/>
            <a:ext cx="2582790" cy="2268157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3074" name="Picture 2" descr="http://img1.liveinternet.ru/images/attach/c/0/34/40/34040263_1224543625_Untitled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14290"/>
            <a:ext cx="2286000" cy="22764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428604"/>
            <a:ext cx="4071243" cy="2800767"/>
          </a:xfrm>
          <a:prstGeom prst="rect">
            <a:avLst/>
          </a:prstGeom>
          <a:solidFill>
            <a:srgbClr val="FFFF66"/>
          </a:solidFill>
          <a:ln w="63500" cmpd="sng"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 профессии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НУЖНЫ,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 профессии</a:t>
            </a:r>
          </a:p>
          <a:p>
            <a:pPr algn="ctr"/>
            <a:r>
              <a:rPr lang="ru-RU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ВАЖНЫ!</a:t>
            </a:r>
            <a:endParaRPr lang="ru-RU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img0.liveinternet.ru/images/foto/c/0/apps/3/346/3346540_professii_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2214578" cy="3143272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Рисунок 5" descr="http://img0.liveinternet.ru/images/attach/c/7/98/246/98246156_4453296_vin_97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42852"/>
            <a:ext cx="2143124" cy="3214710"/>
          </a:xfrm>
          <a:prstGeom prst="rect">
            <a:avLst/>
          </a:prstGeom>
          <a:noFill/>
          <a:ln w="63500" cmpd="sng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050" name="Picture 2" descr="http://img0.liveinternet.ru/images/foto/c/0/apps/3/346/3346546_professii_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429000"/>
            <a:ext cx="2214578" cy="3214710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2054" name="Picture 6" descr="http://img0.liveinternet.ru/images/foto/c/0/apps/3/346/3346544_professii_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28992" y="3429000"/>
            <a:ext cx="2336636" cy="3214710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2056" name="Picture 8" descr="http://img1.liveinternet.ru/images/foto/c/0/apps/3/346/3346539_professii_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034" y="3357562"/>
            <a:ext cx="2286016" cy="3203994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43042" y="142852"/>
            <a:ext cx="54895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 хочешь  строить  мост,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Наблюдать  движение  звёзд,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Управлять  машиной  в  поле,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  вести  машину  ввысь-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Хорошо  работай  в  школе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Добросовестно  учись.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500702"/>
            <a:ext cx="5500726" cy="1200329"/>
          </a:xfrm>
          <a:prstGeom prst="rect">
            <a:avLst/>
          </a:prstGeom>
          <a:solidFill>
            <a:srgbClr val="FFFF66"/>
          </a:solidFill>
          <a:ln w="63500" cmpd="sng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6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 долг</a:t>
            </a:r>
            <a:r>
              <a:rPr lang="ru-RU" sz="3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Добросовестно  учиться.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028" name="Picture 4" descr="http://im3-tub-ru.yandex.net/i?id=116576091-1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071810"/>
            <a:ext cx="3952902" cy="2371742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1032" name="Picture 8" descr="http://www.freeimagehosting.net/uploads/fae288a0f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99">
            <a:off x="6906275" y="1498578"/>
            <a:ext cx="1873787" cy="3904743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1036" name="Picture 12" descr="http://forum.budujemydom.pl/uploads/profile/photo-174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87547">
            <a:off x="317471" y="1708460"/>
            <a:ext cx="1672737" cy="3645006"/>
          </a:xfrm>
          <a:prstGeom prst="rect">
            <a:avLst/>
          </a:prstGeom>
          <a:noFill/>
          <a:ln w="63500" cmpd="sng">
            <a:solidFill>
              <a:srgbClr val="C00000"/>
            </a:solidFill>
          </a:ln>
        </p:spPr>
      </p:pic>
      <p:pic>
        <p:nvPicPr>
          <p:cNvPr id="7" name="1-sentyabrya-Esli-b-ne-bylo-shko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78</Words>
  <PresentationFormat>Экран (4:3)</PresentationFormat>
  <Paragraphs>27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Tefil</cp:lastModifiedBy>
  <cp:revision>51</cp:revision>
  <dcterms:modified xsi:type="dcterms:W3CDTF">2013-11-02T06:03:35Z</dcterms:modified>
</cp:coreProperties>
</file>