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E30C8-D0D5-4ED0-A663-1B411CDD1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369C-C39B-4481-B5CF-012FC8241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49B4E-DDAA-425E-ADFA-80C1CC7C2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C91E-4D34-4166-8C9F-3578E2615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BDD6-7D0E-47AA-BE2D-6B56EB882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9C1E0-CEDC-4BA3-8C19-0606B9C60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E227-648A-4992-9F7B-BC571D810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CAB7-5A03-4E7A-AF23-EB281942F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3148-D1D0-46FC-9A0C-D23F4E5D5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20EE-4A39-4D1B-84C1-89C0A04C9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5212-3A35-4A51-80BE-083975A8C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5AC3035-28AB-4B1E-86A8-614711611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2;&#1040;&#1051;&#1071;\&#1046;&#1080;&#1083;%20&#1095;&#1077;&#1083;&#1086;&#1074;&#1077;&#1082;\11%20-%20Secret%20Garden%20-%20Chaconn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ld.rusk.ru/svod.php?date=2008-09-16" TargetMode="External"/><Relationship Id="rId7" Type="http://schemas.openxmlformats.org/officeDocument/2006/relationships/hyperlink" Target="http://images.yandex.ru/yandsearch" TargetMode="External"/><Relationship Id="rId2" Type="http://schemas.openxmlformats.org/officeDocument/2006/relationships/hyperlink" Target="http://www.aif.ru/society/5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vibiri.wordpress.com/2009/02/19/&#1093;&#1088;&#1080;&#1089;&#1090;&#1080;&#1072;&#1085;&#1089;&#1082;&#1080;&#1077;-&#1086;&#1090;&#1082;&#1088;&#1099;&#1090;&#1082;&#1080;/" TargetMode="External"/><Relationship Id="rId5" Type="http://schemas.openxmlformats.org/officeDocument/2006/relationships/hyperlink" Target="http://www.bethlehem.ru/component/option,com_true/Itemid,291/func,detail/catid,9/id,393/" TargetMode="External"/><Relationship Id="rId4" Type="http://schemas.openxmlformats.org/officeDocument/2006/relationships/hyperlink" Target="http://www.bg-znanie.ru/rubrics.php?r_id=73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4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838200"/>
            <a:ext cx="5372100" cy="581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ln w="38100">
            <a:noFill/>
          </a:ln>
        </p:spPr>
        <p:txBody>
          <a:bodyPr/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ЖИЛ ЧЕЛОВЕК…</a:t>
            </a:r>
            <a:endParaRPr lang="ru-RU" sz="7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5105400"/>
            <a:ext cx="4876800" cy="175260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ru-RU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ХРИСТИАНСКИЕ </a:t>
            </a:r>
          </a:p>
          <a:p>
            <a:pPr eaLnBrk="1" hangingPunct="1"/>
            <a:r>
              <a:rPr lang="ru-RU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ПРИТЧИ</a:t>
            </a:r>
          </a:p>
        </p:txBody>
      </p:sp>
      <p:pic>
        <p:nvPicPr>
          <p:cNvPr id="6" name="11 - Secret Garden - Chacon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3810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8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3400" y="533400"/>
            <a:ext cx="8164286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4038600" cy="99060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По берегу моря гулял мужчина.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0769553711336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67200" y="1219200"/>
            <a:ext cx="3886200" cy="369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581400" cy="5638800"/>
          </a:xfrm>
        </p:spPr>
        <p:txBody>
          <a:bodyPr/>
          <a:lstStyle/>
          <a:p>
            <a:pPr algn="just"/>
            <a:r>
              <a:rPr lang="ru-RU" sz="1800" dirty="0" smtClean="0"/>
              <a:t>Всё вокруг было усеяно водорослями, мелкими рыбками и морскими звёздами, которые выбросило на берег после страшного  шторма.</a:t>
            </a:r>
          </a:p>
          <a:p>
            <a:pPr algn="just"/>
            <a:r>
              <a:rPr lang="ru-RU" sz="1800" dirty="0" smtClean="0"/>
              <a:t>     И вдруг он увидел маленькую девочку. Она наклонилась до земли, брала что-то, а потом бросала в море.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 Зачем ты это делаешь? – спросил мужчина. – Ты же не сможешь помочь им всем! Их слишком много!</a:t>
            </a:r>
          </a:p>
          <a:p>
            <a:pPr algn="just">
              <a:buFontTx/>
              <a:buChar char="-"/>
            </a:pPr>
            <a:r>
              <a:rPr lang="ru-RU" sz="1800" dirty="0" smtClean="0"/>
              <a:t>- Может быть, - ответила девочка, бросая как можно дальше в море ещё одну морскую звезду. – Но для неё я сделала всё, что смогла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83 0.00556 L 0.0541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671b598f14acb67f6b50f31c5a47e5b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3400" y="381000"/>
            <a:ext cx="8046509" cy="603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91000" cy="68580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Жил-был голубь,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8ac4a99666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038600" y="762000"/>
            <a:ext cx="3581400" cy="534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85800"/>
            <a:ext cx="3048000" cy="5440363"/>
          </a:xfrm>
        </p:spPr>
        <p:txBody>
          <a:bodyPr/>
          <a:lstStyle/>
          <a:p>
            <a:pPr algn="just"/>
            <a:r>
              <a:rPr lang="ru-RU" sz="1800" dirty="0" smtClean="0"/>
              <a:t>который постоянно менял гнёзда. Ему был невыносим неприятный, острый	 запах, исходящий от этих гнёзд.</a:t>
            </a:r>
          </a:p>
          <a:p>
            <a:pPr algn="just"/>
            <a:r>
              <a:rPr lang="ru-RU" sz="1800" dirty="0" smtClean="0"/>
              <a:t>    Как-то раз он горько пожаловался на это старому, опытному голубю. Тот всё выслушал и сказал:</a:t>
            </a:r>
          </a:p>
          <a:p>
            <a:pPr algn="just"/>
            <a:r>
              <a:rPr lang="ru-RU" sz="1800" dirty="0" smtClean="0"/>
              <a:t>- Обрати внимание: оттого, что ты постоянно перелетаешь из гнезда в гнездо, ничего не меняется: запах, который тебе так мешает, идёт не от гнезда, а от тебя самого. </a:t>
            </a:r>
            <a:endParaRPr lang="ru-RU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5.55112E-17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56673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Источники: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62000" y="1676400"/>
            <a:ext cx="7772400" cy="4267200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 «Жил человек…», сборник христианских притч, НИКЕЯ, Москва, 2009г.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   Иллюстрации:</a:t>
            </a:r>
          </a:p>
          <a:p>
            <a:pPr>
              <a:buClr>
                <a:schemeClr val="accent2">
                  <a:lumMod val="50000"/>
                </a:schemeClr>
              </a:buClr>
              <a:buFontTx/>
              <a:buChar char="-"/>
            </a:pPr>
            <a:r>
              <a:rPr lang="ru-RU" dirty="0" smtClean="0">
                <a:hlinkClick r:id="rId2"/>
              </a:rPr>
              <a:t>   </a:t>
            </a:r>
            <a:r>
              <a:rPr lang="en-US" dirty="0" smtClean="0">
                <a:hlinkClick r:id="rId2"/>
              </a:rPr>
              <a:t>www.aif.ru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Clr>
                <a:schemeClr val="accent2">
                  <a:lumMod val="50000"/>
                </a:schemeClr>
              </a:buClr>
              <a:buFontTx/>
              <a:buChar char="-"/>
            </a:pPr>
            <a:r>
              <a:rPr lang="ru-RU" dirty="0" smtClean="0"/>
              <a:t>   </a:t>
            </a:r>
            <a:r>
              <a:rPr lang="en-US" dirty="0" smtClean="0">
                <a:hlinkClick r:id="rId3"/>
              </a:rPr>
              <a:t>old.rusk.ru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Clr>
                <a:schemeClr val="accent2">
                  <a:lumMod val="50000"/>
                </a:schemeClr>
              </a:buClr>
              <a:buFontTx/>
              <a:buChar char="-"/>
            </a:pPr>
            <a:r>
              <a:rPr lang="ru-RU" dirty="0" smtClean="0"/>
              <a:t>   </a:t>
            </a:r>
            <a:r>
              <a:rPr lang="en-US" dirty="0" smtClean="0">
                <a:hlinkClick r:id="rId4"/>
              </a:rPr>
              <a:t>http://www.bg-znanie.ru/rubrics.php?r_id=731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Clr>
                <a:schemeClr val="accent2">
                  <a:lumMod val="50000"/>
                </a:schemeClr>
              </a:buClr>
              <a:buFontTx/>
              <a:buChar char="-"/>
            </a:pPr>
            <a:r>
              <a:rPr lang="ru-RU" dirty="0" smtClean="0">
                <a:hlinkClick r:id="rId5"/>
              </a:rPr>
              <a:t>   </a:t>
            </a:r>
            <a:r>
              <a:rPr lang="en-US" dirty="0" smtClean="0">
                <a:hlinkClick r:id="rId5"/>
              </a:rPr>
              <a:t>http://www.bethlehem.ru/component/option,com_true/Itemid,291/func,detail/catid,9/id,393/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>
              <a:buClr>
                <a:schemeClr val="accent2">
                  <a:lumMod val="50000"/>
                </a:schemeClr>
              </a:buClr>
              <a:buFontTx/>
              <a:buChar char="-"/>
            </a:pPr>
            <a:r>
              <a:rPr lang="ru-RU" dirty="0" smtClean="0"/>
              <a:t>   </a:t>
            </a:r>
            <a:r>
              <a:rPr lang="en-US" dirty="0" smtClean="0">
                <a:hlinkClick r:id="rId6"/>
              </a:rPr>
              <a:t>http://vibiri.wordpress.com/2009/02/19/</a:t>
            </a:r>
            <a:r>
              <a:rPr lang="ru-RU" dirty="0" err="1" smtClean="0">
                <a:hlinkClick r:id="rId6"/>
              </a:rPr>
              <a:t>христианские-открытки</a:t>
            </a:r>
            <a:r>
              <a:rPr lang="ru-RU" dirty="0" smtClean="0">
                <a:hlinkClick r:id="rId6"/>
              </a:rPr>
              <a:t>/</a:t>
            </a:r>
            <a:endParaRPr lang="ru-RU" dirty="0" smtClean="0"/>
          </a:p>
          <a:p>
            <a:pPr>
              <a:buClr>
                <a:schemeClr val="accent2">
                  <a:lumMod val="50000"/>
                </a:schemeClr>
              </a:buClr>
              <a:buFontTx/>
              <a:buChar char="-"/>
            </a:pPr>
            <a:r>
              <a:rPr lang="ru-RU" dirty="0" smtClean="0"/>
              <a:t>   </a:t>
            </a:r>
            <a:r>
              <a:rPr lang="en-US" dirty="0" smtClean="0">
                <a:hlinkClick r:id="rId7"/>
              </a:rPr>
              <a:t>http://images.yandex.ru/yandsearch</a:t>
            </a:r>
            <a:endParaRPr lang="ru-RU" dirty="0" smtClean="0"/>
          </a:p>
          <a:p>
            <a:pPr>
              <a:buClr>
                <a:schemeClr val="accent2">
                  <a:lumMod val="50000"/>
                </a:schemeClr>
              </a:buClr>
              <a:buFontTx/>
              <a:buChar char="-"/>
            </a:pPr>
            <a:endParaRPr lang="ru-RU" dirty="0" smtClean="0"/>
          </a:p>
          <a:p>
            <a:pPr>
              <a:buClr>
                <a:schemeClr val="accent2">
                  <a:lumMod val="50000"/>
                </a:schemeClr>
              </a:buClr>
              <a:buFontTx/>
              <a:buChar char="-"/>
            </a:pPr>
            <a:endParaRPr lang="ru-RU" dirty="0" smtClean="0"/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ru-RU" dirty="0" smtClean="0"/>
              <a:t>Автор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dirty="0" smtClean="0"/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ru-RU" dirty="0" smtClean="0"/>
              <a:t>Воронина Валентина Владимировна</a:t>
            </a:r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ru-RU" dirty="0" smtClean="0"/>
              <a:t>учитель начальных классов</a:t>
            </a:r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ru-RU" dirty="0" smtClean="0"/>
              <a:t>ГОУ СОШ №853, Москва </a:t>
            </a:r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ru-RU" dirty="0" smtClean="0"/>
              <a:t>2010 год</a:t>
            </a:r>
          </a:p>
          <a:p>
            <a:pPr algn="ctr">
              <a:buClr>
                <a:schemeClr val="accent2">
                  <a:lumMod val="50000"/>
                </a:schemeClr>
              </a:buClr>
              <a:buFontTx/>
              <a:buChar char="-"/>
            </a:pPr>
            <a:endParaRPr lang="ru-RU" dirty="0" smtClean="0"/>
          </a:p>
          <a:p>
            <a:pPr>
              <a:buClr>
                <a:schemeClr val="accent2">
                  <a:lumMod val="50000"/>
                </a:schemeClr>
              </a:buClr>
              <a:buFontTx/>
              <a:buChar char="-"/>
            </a:pPr>
            <a:endParaRPr lang="ru-RU" dirty="0" smtClean="0"/>
          </a:p>
          <a:p>
            <a:pPr algn="ctr">
              <a:buClr>
                <a:schemeClr val="accent2">
                  <a:lumMod val="50000"/>
                </a:schemeClr>
              </a:buCl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ln cap="flat">
            <a:solidFill>
              <a:schemeClr val="accent1"/>
            </a:solidFill>
            <a:prstDash val="sysDot"/>
            <a:bevel/>
          </a:ln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Притча – это короткий иносказательный, поучительный рассказ. Из поколения в поколение они передавались из уст в уста, но при этом не утратили своей мудрости и простоты. Они всегда побуждают человека к размышлению, несут в себе доброту и любовь, учат находить ответы на вопросы бытия.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Простые уроки здравого смысла преподают нам притчи.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0"/>
            <a:ext cx="3008313" cy="762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одном городе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0952601604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67200" y="533400"/>
            <a:ext cx="4267200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581400" cy="5211763"/>
          </a:xfrm>
        </p:spPr>
        <p:txBody>
          <a:bodyPr/>
          <a:lstStyle/>
          <a:p>
            <a:pPr algn="just"/>
            <a:r>
              <a:rPr lang="ru-RU" sz="2000" dirty="0" smtClean="0"/>
              <a:t>приключилась засуха. Лето было в разгаре, и городской священник созвал всех утром в храм молиться о дожде. Пришёл весь город, и весь город смеялся над одним ребёнком – ребёнок пришёл с зонтиком. Каждый смеялся и говорил: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 Дурачок, зачем ты притащил зонтик? Потеряешь, дождя-то нет.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- А я думал, что если вы помолитесь, то дождь пойдёт, - ответил ребёнок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8 -0.01112 L 0.06892 -0.0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1be3_d6e550ef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5800" y="533400"/>
            <a:ext cx="7721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0"/>
            <a:ext cx="3657600" cy="762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Возвращались как-то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3886200" cy="5791200"/>
          </a:xfrm>
        </p:spPr>
        <p:txBody>
          <a:bodyPr/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старый и молодой монах в свою обитель. Путь их пересекла река, которая из-за дождей сильно разлилась. На берегу стояла женщина, которой также нужно было перебраться на противоположный берег, но она не могла обойтись без посторонней помощи. Обет строго-настрого запрещал монахам прикасаться к женщинам. Молодой монах, заметив женщину, демонстративно отвернулся, а старый подошёл к ней, взял на руки и перенёс её через речку.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     Весь оставшийся путь монахи хранили молчание, но у самой обители молодой монах не выдержал: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cs typeface="Times New Roman" pitchFamily="18" charset="0"/>
              </a:rPr>
              <a:t> Как ты мог прикоснуться к женщине!? Ты же давал обет!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      На что старый ответил: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- Я перенёс её и оставил на берегу реки, а ты до сих пор её несёшь.</a:t>
            </a:r>
          </a:p>
          <a:p>
            <a:endParaRPr lang="ru-RU" dirty="0"/>
          </a:p>
        </p:txBody>
      </p:sp>
      <p:pic>
        <p:nvPicPr>
          <p:cNvPr id="10" name="Содержимое 9" descr="1243141754_snapshot200905241054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419600" y="914400"/>
            <a:ext cx="4114800" cy="497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01112 L 0.05833 -0.0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f_1705589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533400"/>
            <a:ext cx="8278805" cy="560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886200" cy="8382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Однажды ученики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886200" cy="5715000"/>
          </a:xfrm>
        </p:spPr>
        <p:txBody>
          <a:bodyPr/>
          <a:lstStyle/>
          <a:p>
            <a:pPr algn="just"/>
            <a:r>
              <a:rPr lang="ru-RU" sz="1600" dirty="0" smtClean="0"/>
              <a:t>пришли к старцу и спросили его: почему дурные наклонности легко овладевают человеком, а добрые – трудно, и при этом сидят в душе непрочно.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А что будет, если здоровое семя оставить на солнце, а больное зарыть в землю? – спросил старец,</a:t>
            </a:r>
          </a:p>
          <a:p>
            <a:pPr algn="just"/>
            <a:r>
              <a:rPr lang="ru-RU" sz="1600" dirty="0" smtClean="0"/>
              <a:t>     Ученики ответили: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Хорошее семя, оставленное без почвы, погибнет, а плохое семя прорастёт, даст плоды.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- Так поступают и люди, - сказал им старец. – Вместо того, чтобы втайне творить добрые дела и глубоко в душе растить зачатки доброго, они выставляют их напоказ и тем губят. А свои недостатки и грехи, наоборот, прячут глубоко в душе, чтобы не увидели другие. Глубоко они там прорастают и губят человеческое сердце.</a:t>
            </a:r>
            <a:endParaRPr lang="ru-RU" sz="1600" dirty="0"/>
          </a:p>
        </p:txBody>
      </p:sp>
      <p:pic>
        <p:nvPicPr>
          <p:cNvPr id="7" name="Содержимое 6" descr="5023185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0" y="1188089"/>
            <a:ext cx="3886200" cy="501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33333E-6 L 5.55112E-1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22d51eafbb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5800" y="533400"/>
            <a:ext cx="7848600" cy="588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9144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Едет хмурый человек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0486825_5429163_MERC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191000" y="914400"/>
            <a:ext cx="4495800" cy="527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200400" cy="5135563"/>
          </a:xfrm>
        </p:spPr>
        <p:txBody>
          <a:bodyPr/>
          <a:lstStyle/>
          <a:p>
            <a:pPr algn="just"/>
            <a:r>
              <a:rPr lang="ru-RU" sz="1800" dirty="0" smtClean="0"/>
              <a:t>в троллейбусе и думает:</a:t>
            </a:r>
          </a:p>
          <a:p>
            <a:pPr algn="just"/>
            <a:r>
              <a:rPr lang="ru-RU" sz="1800" dirty="0" smtClean="0"/>
              <a:t>«Вокруг ничего хорошего, одна тоска. Жена – ворчунья, дети – хулиганы, начальник – злыдня…»</a:t>
            </a:r>
          </a:p>
          <a:p>
            <a:pPr algn="just"/>
            <a:r>
              <a:rPr lang="ru-RU" sz="1800" dirty="0" smtClean="0"/>
              <a:t>     За его спиной – ангел-хранитель с блокнотом и ручкой. Записывает и думает: «Одна тоска, начальник – злыдня, жена – ворчунья, дети – хулиганы… Вроде, было уже… И зачем ему это всё время? Но раз заказывает – придётся исполнять…»  </a:t>
            </a:r>
            <a:endParaRPr lang="ru-RU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658</Words>
  <Application>Microsoft PowerPoint</Application>
  <PresentationFormat>Экран (4:3)</PresentationFormat>
  <Paragraphs>52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ЖИЛ ЧЕЛОВЕК…</vt:lpstr>
      <vt:lpstr>Слайд 2</vt:lpstr>
      <vt:lpstr>В одном городе</vt:lpstr>
      <vt:lpstr>Слайд 4</vt:lpstr>
      <vt:lpstr>Возвращались как-то</vt:lpstr>
      <vt:lpstr>Слайд 6</vt:lpstr>
      <vt:lpstr>Однажды ученики</vt:lpstr>
      <vt:lpstr>Слайд 8</vt:lpstr>
      <vt:lpstr>Едет хмурый человек</vt:lpstr>
      <vt:lpstr>Слайд 10</vt:lpstr>
      <vt:lpstr>     По берегу моря гулял мужчина.</vt:lpstr>
      <vt:lpstr>Слайд 12</vt:lpstr>
      <vt:lpstr>Жил-был голубь,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DNA7 X86</cp:lastModifiedBy>
  <cp:revision>28</cp:revision>
  <cp:lastPrinted>1601-01-01T00:00:00Z</cp:lastPrinted>
  <dcterms:created xsi:type="dcterms:W3CDTF">1601-01-01T00:00:00Z</dcterms:created>
  <dcterms:modified xsi:type="dcterms:W3CDTF">2010-03-06T05:56:47Z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