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383F-977E-4274-A954-18EAA89FB550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CDE8-CD2D-4A2C-8758-7A12854DCB6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383F-977E-4274-A954-18EAA89FB550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CDE8-CD2D-4A2C-8758-7A12854DC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383F-977E-4274-A954-18EAA89FB550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CDE8-CD2D-4A2C-8758-7A12854DC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383F-977E-4274-A954-18EAA89FB550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CDE8-CD2D-4A2C-8758-7A12854DC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383F-977E-4274-A954-18EAA89FB550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156CDE8-CD2D-4A2C-8758-7A12854DCB6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383F-977E-4274-A954-18EAA89FB550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CDE8-CD2D-4A2C-8758-7A12854DC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383F-977E-4274-A954-18EAA89FB550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CDE8-CD2D-4A2C-8758-7A12854DC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383F-977E-4274-A954-18EAA89FB550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CDE8-CD2D-4A2C-8758-7A12854DC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383F-977E-4274-A954-18EAA89FB550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CDE8-CD2D-4A2C-8758-7A12854DC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383F-977E-4274-A954-18EAA89FB550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CDE8-CD2D-4A2C-8758-7A12854DC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383F-977E-4274-A954-18EAA89FB550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CDE8-CD2D-4A2C-8758-7A12854DC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F77383F-977E-4274-A954-18EAA89FB550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156CDE8-CD2D-4A2C-8758-7A12854DCB6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Наши  любимые  виды  спорта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4509120"/>
            <a:ext cx="5040560" cy="1656184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Выполнили ученики 3 класса.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Руководитель: </a:t>
            </a:r>
            <a:r>
              <a:rPr lang="ru-RU" b="1" dirty="0" err="1" smtClean="0">
                <a:solidFill>
                  <a:srgbClr val="FFC000"/>
                </a:solidFill>
              </a:rPr>
              <a:t>Пинчукова</a:t>
            </a:r>
            <a:r>
              <a:rPr lang="ru-RU" b="1" dirty="0" smtClean="0">
                <a:solidFill>
                  <a:srgbClr val="FFC000"/>
                </a:solidFill>
              </a:rPr>
              <a:t> Е. Ф.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i="1" dirty="0" smtClean="0"/>
              <a:t>Футбол</a:t>
            </a:r>
            <a:endParaRPr lang="ru-RU" sz="96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2\Pictures\2012-10-18 рппп\рппп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718449" y="4198168"/>
            <a:ext cx="3429000" cy="289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2\Pictures\2012-10-18 рппп\рппп 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2800" y="4365104"/>
            <a:ext cx="1563687" cy="148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2\Pictures\2012-10-18 рппп\рппп 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99992" y="2187150"/>
            <a:ext cx="2009944" cy="191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2\Pictures\2012-10-18 рппп\рппп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6654" y="2548137"/>
            <a:ext cx="4280794" cy="361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81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i="1" dirty="0" smtClean="0"/>
              <a:t>Бокс</a:t>
            </a:r>
            <a:endParaRPr lang="ru-RU" sz="96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12\Pictures\2012-10-18 рпп\рпп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735790" y="9391973"/>
            <a:ext cx="551723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2\Pictures\2012-10-18 рпп\рпп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523951" y="9716517"/>
            <a:ext cx="5529611" cy="274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2\Pictures\2012-10-18 рпп\рпп 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700970" y="2763283"/>
            <a:ext cx="5437808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2\Pictures\2012-10-18 рпп\рпп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3433954" y="2766601"/>
            <a:ext cx="5445472" cy="273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45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8769152" cy="2798762"/>
          </a:xfrm>
        </p:spPr>
        <p:txBody>
          <a:bodyPr>
            <a:noAutofit/>
          </a:bodyPr>
          <a:lstStyle/>
          <a:p>
            <a:r>
              <a:rPr lang="ru-RU" sz="9600" i="1" dirty="0" smtClean="0"/>
              <a:t>Лыжный спорт</a:t>
            </a:r>
            <a:endParaRPr lang="ru-RU" sz="96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12\Pictures\2012-10-18 рп\рп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2258899" y="7788955"/>
            <a:ext cx="3889311" cy="294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2\Pictures\2012-10-18 рп\рп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61386" y="3290887"/>
            <a:ext cx="4059238" cy="307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97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-1"/>
            <a:ext cx="9252520" cy="2996954"/>
          </a:xfrm>
        </p:spPr>
        <p:txBody>
          <a:bodyPr>
            <a:noAutofit/>
          </a:bodyPr>
          <a:lstStyle/>
          <a:p>
            <a:r>
              <a:rPr lang="ru-RU" sz="8800" i="1" dirty="0" smtClean="0"/>
              <a:t>Конькобежный спорт</a:t>
            </a:r>
            <a:endParaRPr lang="ru-RU" sz="88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12\Pictures\2012-10-18 рп\рп 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09204" y="3452921"/>
            <a:ext cx="3828798" cy="291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28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i="1" dirty="0" smtClean="0"/>
              <a:t>Хоккей</a:t>
            </a:r>
            <a:endParaRPr lang="ru-RU" sz="96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2\Pictures\2012-10-18 рп\рп 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002978" y="1389510"/>
            <a:ext cx="5426075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33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/>
              <a:t>Шахматы</a:t>
            </a:r>
            <a:endParaRPr lang="ru-RU" sz="9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2\Pictures\2012-10-18 р\р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89344" y="3003037"/>
            <a:ext cx="3505200" cy="289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17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/>
              <a:t> Теннис </a:t>
            </a:r>
            <a:endParaRPr lang="ru-RU" sz="9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12\Pictures\2012-10-18 р\р 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66292" y="2522340"/>
            <a:ext cx="499586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54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72</TotalTime>
  <Words>26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Наши  любимые  виды  спорта</vt:lpstr>
      <vt:lpstr>Футбол</vt:lpstr>
      <vt:lpstr>Бокс</vt:lpstr>
      <vt:lpstr>Лыжный спорт</vt:lpstr>
      <vt:lpstr>Конькобежный спорт</vt:lpstr>
      <vt:lpstr>Хоккей</vt:lpstr>
      <vt:lpstr>Шахматы</vt:lpstr>
      <vt:lpstr> Теннис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</dc:creator>
  <cp:lastModifiedBy>kiss of death</cp:lastModifiedBy>
  <cp:revision>8</cp:revision>
  <dcterms:created xsi:type="dcterms:W3CDTF">2012-10-18T13:42:55Z</dcterms:created>
  <dcterms:modified xsi:type="dcterms:W3CDTF">2012-10-21T13:29:08Z</dcterms:modified>
</cp:coreProperties>
</file>