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6" r:id="rId3"/>
    <p:sldId id="267" r:id="rId4"/>
    <p:sldId id="277" r:id="rId5"/>
    <p:sldId id="264" r:id="rId6"/>
    <p:sldId id="256" r:id="rId7"/>
    <p:sldId id="257" r:id="rId8"/>
    <p:sldId id="278" r:id="rId9"/>
    <p:sldId id="262" r:id="rId10"/>
    <p:sldId id="258" r:id="rId11"/>
    <p:sldId id="279" r:id="rId12"/>
    <p:sldId id="271" r:id="rId13"/>
    <p:sldId id="274" r:id="rId14"/>
    <p:sldId id="280" r:id="rId15"/>
    <p:sldId id="275" r:id="rId16"/>
    <p:sldId id="261" r:id="rId17"/>
    <p:sldId id="266" r:id="rId18"/>
    <p:sldId id="265" r:id="rId19"/>
    <p:sldId id="281" r:id="rId20"/>
    <p:sldId id="282" r:id="rId21"/>
    <p:sldId id="283" r:id="rId22"/>
    <p:sldId id="284" r:id="rId23"/>
    <p:sldId id="269" r:id="rId24"/>
    <p:sldId id="270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13F8BE-8766-466A-A9C8-06D037554A68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DF31C0-D1BE-4123-812F-A031BC7191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437113"/>
            <a:ext cx="4392488" cy="14975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Выполнила учитель начальных классов </a:t>
            </a:r>
            <a:r>
              <a:rPr lang="ru-RU" sz="2800" b="1" dirty="0" err="1" smtClean="0"/>
              <a:t>Пинчукова</a:t>
            </a:r>
            <a:r>
              <a:rPr lang="ru-RU" sz="2800" b="1" dirty="0" smtClean="0"/>
              <a:t> Е.Ф.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88841"/>
            <a:ext cx="7175351" cy="2304256"/>
          </a:xfrm>
        </p:spPr>
        <p:txBody>
          <a:bodyPr/>
          <a:lstStyle/>
          <a:p>
            <a:r>
              <a:rPr lang="ru-RU" dirty="0" smtClean="0"/>
              <a:t>Викторина:</a:t>
            </a:r>
            <a:br>
              <a:rPr lang="ru-RU" dirty="0" smtClean="0"/>
            </a:br>
            <a:r>
              <a:rPr lang="ru-RU" dirty="0" smtClean="0"/>
              <a:t>«Виды спорта».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700808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- Взял дубовых два бруска,</a:t>
            </a:r>
          </a:p>
          <a:p>
            <a:pPr algn="ctr"/>
            <a:r>
              <a:rPr lang="ru-RU" sz="4000" b="1" dirty="0"/>
              <a:t>Два железных полозка,</a:t>
            </a:r>
          </a:p>
          <a:p>
            <a:pPr algn="ctr"/>
            <a:r>
              <a:rPr lang="ru-RU" sz="4000" b="1" dirty="0"/>
              <a:t>На бруски прибил я планки:</a:t>
            </a:r>
          </a:p>
          <a:p>
            <a:pPr algn="ctr"/>
            <a:r>
              <a:rPr lang="ru-RU" sz="4000" b="1" dirty="0"/>
              <a:t>Дайте снег! Готовы… </a:t>
            </a:r>
          </a:p>
        </p:txBody>
      </p:sp>
    </p:spTree>
    <p:extLst>
      <p:ext uri="{BB962C8B-B14F-4D97-AF65-F5344CB8AC3E}">
        <p14:creationId xmlns:p14="http://schemas.microsoft.com/office/powerpoint/2010/main" val="7652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47750"/>
            <a:ext cx="5405586" cy="540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6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4482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Руками не трогать, не дают, </a:t>
            </a:r>
          </a:p>
          <a:p>
            <a:pPr algn="ctr"/>
            <a:r>
              <a:rPr lang="ru-RU" sz="5400" b="1" dirty="0" smtClean="0"/>
              <a:t>А ногами крепко бьют.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206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19135"/>
            <a:ext cx="6192688" cy="48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4755"/>
            <a:ext cx="2534415" cy="253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90891"/>
            <a:ext cx="2702145" cy="27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78140"/>
            <a:ext cx="2685212" cy="258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557" y="38985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 какому  виду спорта вы отнесёте каждый мяч?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45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Футбол      Волейбол      Баскетбол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44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1212E-6 L 0.60972 -0.276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86" y="-13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5301E-7 L -0.34357 -0.266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13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1212E-6 L -0.36024 -0.266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-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132856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  В небо ласточкой вспорхнёт,</a:t>
            </a:r>
          </a:p>
          <a:p>
            <a:pPr algn="ctr"/>
            <a:r>
              <a:rPr lang="ru-RU" sz="5400" b="1" dirty="0" smtClean="0"/>
              <a:t>Рыбкой в озеро нырнёт.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296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824" y="1681087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На квадратиках доски</a:t>
            </a:r>
          </a:p>
          <a:p>
            <a:pPr algn="ctr"/>
            <a:r>
              <a:rPr lang="ru-RU" sz="5400" b="1" dirty="0" smtClean="0"/>
              <a:t>Короли свели полки.</a:t>
            </a:r>
          </a:p>
          <a:p>
            <a:pPr algn="ctr"/>
            <a:r>
              <a:rPr lang="ru-RU" sz="5400" b="1" dirty="0" smtClean="0"/>
              <a:t>Нет для боя у полков</a:t>
            </a:r>
          </a:p>
          <a:p>
            <a:pPr algn="ctr"/>
            <a:r>
              <a:rPr lang="ru-RU" sz="5400" b="1" dirty="0" smtClean="0"/>
              <a:t>Ни патронов, ни штыков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620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0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- В какой стране появились шахматы и когда это было?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2745" y="429309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 Индии. 1500 лет назад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0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44823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Два коня у меня, два коня.</a:t>
            </a:r>
          </a:p>
          <a:p>
            <a:pPr algn="ctr"/>
            <a:r>
              <a:rPr lang="ru-RU" sz="4800" b="1" dirty="0" smtClean="0"/>
              <a:t>По  воде они возят меня,</a:t>
            </a:r>
          </a:p>
          <a:p>
            <a:pPr algn="ctr"/>
            <a:r>
              <a:rPr lang="ru-RU" sz="4800" b="1" dirty="0" smtClean="0"/>
              <a:t>А вода тверда,</a:t>
            </a:r>
          </a:p>
          <a:p>
            <a:pPr algn="ctr"/>
            <a:r>
              <a:rPr lang="ru-RU" sz="4800" b="1" dirty="0" smtClean="0"/>
              <a:t>Словно каменная!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36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32422" y="1052736"/>
            <a:ext cx="93245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4000" b="1" dirty="0"/>
              <a:t>          - Спортивный инвентарь этого вида спорта в древности украшали изображением конской головы.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4293096"/>
            <a:ext cx="583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Конькобежный спорт.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102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 - Матч какого вида спорта длится всего 9 минут и состоит из трёх раундов?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429000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Бокс.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597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108" y="548680"/>
            <a:ext cx="8982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В какой спортивной игре команда состоит из 11 игроков, включая вратаря?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407707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Футбол.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023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470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 - Какая спортивная игра возникла в Канаде более 100 лет назад?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8377" y="378904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Хоккей.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979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78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 - Какой вид спорта называют «королевской игрой»?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224" y="350100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Теннис.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613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260648"/>
            <a:ext cx="9289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 - Название спортивного инвентаря какого вида спорта в переводе на русский язык означает «снежные ботинки»?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3966983"/>
            <a:ext cx="5148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Лыжный спорт.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07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67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312" y="980728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Этот конь не ест овса,</a:t>
            </a:r>
          </a:p>
          <a:p>
            <a:pPr algn="ctr"/>
            <a:r>
              <a:rPr lang="ru-RU" sz="4400" b="1" dirty="0" smtClean="0"/>
              <a:t>Вместо ног – два колеса.</a:t>
            </a:r>
          </a:p>
          <a:p>
            <a:pPr algn="ctr"/>
            <a:r>
              <a:rPr lang="ru-RU" sz="4400" b="1" dirty="0" smtClean="0"/>
              <a:t>Сядь верхом и мчись на нём,</a:t>
            </a:r>
          </a:p>
          <a:p>
            <a:pPr algn="ctr"/>
            <a:r>
              <a:rPr lang="ru-RU" sz="4400" b="1" dirty="0" smtClean="0"/>
              <a:t>Только лучше правь рулём!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515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1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196752"/>
            <a:ext cx="6030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- Силачом я стать хочу,</a:t>
            </a:r>
          </a:p>
          <a:p>
            <a:pPr algn="ctr"/>
            <a:r>
              <a:rPr lang="ru-RU" sz="3600" b="1" dirty="0"/>
              <a:t>Прихожу я к силачу:</a:t>
            </a:r>
          </a:p>
          <a:p>
            <a:pPr algn="ctr"/>
            <a:r>
              <a:rPr lang="ru-RU" sz="3600" b="1" dirty="0"/>
              <a:t>- Расскажите вот о чём _</a:t>
            </a:r>
          </a:p>
          <a:p>
            <a:pPr algn="ctr"/>
            <a:r>
              <a:rPr lang="ru-RU" sz="3600" b="1" dirty="0"/>
              <a:t>Как вы стали силачом?</a:t>
            </a:r>
          </a:p>
          <a:p>
            <a:pPr algn="ctr"/>
            <a:r>
              <a:rPr lang="ru-RU" sz="3600" b="1" dirty="0"/>
              <a:t>Улыбнулся он в ответ:</a:t>
            </a:r>
            <a:br>
              <a:rPr lang="ru-RU" sz="3600" b="1" dirty="0"/>
            </a:br>
            <a:r>
              <a:rPr lang="ru-RU" sz="3600" b="1" dirty="0"/>
              <a:t>Очень просто. Много лет</a:t>
            </a:r>
          </a:p>
          <a:p>
            <a:pPr algn="ctr"/>
            <a:r>
              <a:rPr lang="ru-RU" sz="3600" b="1" dirty="0"/>
              <a:t>Ежедневно, встав с постели,</a:t>
            </a:r>
          </a:p>
          <a:p>
            <a:pPr algn="ctr"/>
            <a:r>
              <a:rPr lang="ru-RU" sz="3600" b="1" dirty="0"/>
              <a:t>Поднимаю я … </a:t>
            </a:r>
          </a:p>
        </p:txBody>
      </p:sp>
    </p:spTree>
    <p:extLst>
      <p:ext uri="{BB962C8B-B14F-4D97-AF65-F5344CB8AC3E}">
        <p14:creationId xmlns:p14="http://schemas.microsoft.com/office/powerpoint/2010/main" val="42612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1500"/>
            <a:ext cx="5953844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72816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Две новые кленовые</a:t>
            </a:r>
          </a:p>
          <a:p>
            <a:pPr algn="ctr"/>
            <a:r>
              <a:rPr lang="ru-RU" sz="4400" b="1" dirty="0" smtClean="0"/>
              <a:t>Подошвы двухметровые:</a:t>
            </a:r>
          </a:p>
          <a:p>
            <a:pPr algn="ctr"/>
            <a:r>
              <a:rPr lang="ru-RU" sz="4400" b="1" dirty="0" smtClean="0"/>
              <a:t>На них поставил две ноги –</a:t>
            </a:r>
          </a:p>
          <a:p>
            <a:pPr algn="ctr"/>
            <a:r>
              <a:rPr lang="ru-RU" sz="4400" b="1" dirty="0" smtClean="0"/>
              <a:t>И по большим снегам беги!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170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239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276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Викторина: «Виды спорта».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kiss of death</cp:lastModifiedBy>
  <cp:revision>13</cp:revision>
  <dcterms:created xsi:type="dcterms:W3CDTF">2012-10-18T20:03:10Z</dcterms:created>
  <dcterms:modified xsi:type="dcterms:W3CDTF">2012-10-21T13:31:00Z</dcterms:modified>
</cp:coreProperties>
</file>