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0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61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262" r:id="rId56"/>
    <p:sldId id="322" r:id="rId57"/>
    <p:sldId id="328" r:id="rId58"/>
    <p:sldId id="323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263" r:id="rId73"/>
    <p:sldId id="326" r:id="rId74"/>
    <p:sldId id="327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264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8" r:id="rId101"/>
    <p:sldId id="367" r:id="rId102"/>
    <p:sldId id="370" r:id="rId103"/>
    <p:sldId id="369" r:id="rId104"/>
    <p:sldId id="372" r:id="rId105"/>
    <p:sldId id="371" r:id="rId106"/>
    <p:sldId id="269" r:id="rId107"/>
    <p:sldId id="373" r:id="rId108"/>
    <p:sldId id="374" r:id="rId109"/>
    <p:sldId id="376" r:id="rId110"/>
    <p:sldId id="375" r:id="rId111"/>
    <p:sldId id="378" r:id="rId112"/>
    <p:sldId id="377" r:id="rId113"/>
    <p:sldId id="380" r:id="rId114"/>
    <p:sldId id="379" r:id="rId115"/>
    <p:sldId id="382" r:id="rId116"/>
    <p:sldId id="381" r:id="rId117"/>
    <p:sldId id="384" r:id="rId118"/>
    <p:sldId id="383" r:id="rId119"/>
    <p:sldId id="386" r:id="rId120"/>
    <p:sldId id="385" r:id="rId121"/>
    <p:sldId id="388" r:id="rId122"/>
    <p:sldId id="387" r:id="rId1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2E507A"/>
    <a:srgbClr val="D1AEF4"/>
    <a:srgbClr val="F2E8FC"/>
    <a:srgbClr val="E6D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32" autoAdjust="0"/>
    <p:restoredTop sz="94660"/>
  </p:normalViewPr>
  <p:slideViewPr>
    <p:cSldViewPr>
      <p:cViewPr varScale="1">
        <p:scale>
          <a:sx n="68" d="100"/>
          <a:sy n="68" d="100"/>
        </p:scale>
        <p:origin x="-1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3152C-6E65-42A4-BE09-7CB31F5E4818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6112-013C-49CA-8CD8-452A9B6D7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101.xml"/><Relationship Id="rId4" Type="http://schemas.openxmlformats.org/officeDocument/2006/relationships/image" Target="../media/image16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00.xml"/><Relationship Id="rId4" Type="http://schemas.openxmlformats.org/officeDocument/2006/relationships/image" Target="../media/image16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103.xml"/><Relationship Id="rId4" Type="http://schemas.openxmlformats.org/officeDocument/2006/relationships/image" Target="../media/image1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02.xml"/><Relationship Id="rId4" Type="http://schemas.openxmlformats.org/officeDocument/2006/relationships/image" Target="../media/image16.jpe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105.xml"/><Relationship Id="rId4" Type="http://schemas.openxmlformats.org/officeDocument/2006/relationships/image" Target="../media/image16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04.xml"/><Relationship Id="rId4" Type="http://schemas.openxmlformats.org/officeDocument/2006/relationships/image" Target="../media/image16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12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image" Target="../media/image16.jpeg"/><Relationship Id="rId9" Type="http://schemas.openxmlformats.org/officeDocument/2006/relationships/slide" Target="slide15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6.xml"/><Relationship Id="rId5" Type="http://schemas.openxmlformats.org/officeDocument/2006/relationships/slide" Target="slide108.xml"/><Relationship Id="rId4" Type="http://schemas.openxmlformats.org/officeDocument/2006/relationships/image" Target="../media/image16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07.xml"/><Relationship Id="rId4" Type="http://schemas.openxmlformats.org/officeDocument/2006/relationships/image" Target="../media/image16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6.xml"/><Relationship Id="rId5" Type="http://schemas.openxmlformats.org/officeDocument/2006/relationships/slide" Target="slide1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09.xml"/><Relationship Id="rId4" Type="http://schemas.openxmlformats.org/officeDocument/2006/relationships/image" Target="../media/image16.jpe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6.xml"/><Relationship Id="rId5" Type="http://schemas.openxmlformats.org/officeDocument/2006/relationships/slide" Target="slide112.xml"/><Relationship Id="rId4" Type="http://schemas.openxmlformats.org/officeDocument/2006/relationships/image" Target="../media/image16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6.xml"/><Relationship Id="rId5" Type="http://schemas.openxmlformats.org/officeDocument/2006/relationships/slide" Target="slide114.xml"/><Relationship Id="rId4" Type="http://schemas.openxmlformats.org/officeDocument/2006/relationships/image" Target="../media/image16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13.xml"/><Relationship Id="rId4" Type="http://schemas.openxmlformats.org/officeDocument/2006/relationships/image" Target="../media/image16.jpe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16.xml"/><Relationship Id="rId4" Type="http://schemas.openxmlformats.org/officeDocument/2006/relationships/image" Target="../media/image16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3.xml"/><Relationship Id="rId3" Type="http://schemas.openxmlformats.org/officeDocument/2006/relationships/slide" Target="slide22.xml"/><Relationship Id="rId7" Type="http://schemas.openxmlformats.org/officeDocument/2006/relationships/slide" Target="slide28.xml"/><Relationship Id="rId12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6.xml"/><Relationship Id="rId5" Type="http://schemas.openxmlformats.org/officeDocument/2006/relationships/slide" Target="slide24.xml"/><Relationship Id="rId10" Type="http://schemas.openxmlformats.org/officeDocument/2006/relationships/slide" Target="slide34.xml"/><Relationship Id="rId4" Type="http://schemas.openxmlformats.org/officeDocument/2006/relationships/image" Target="../media/image16.jpeg"/><Relationship Id="rId9" Type="http://schemas.openxmlformats.org/officeDocument/2006/relationships/slide" Target="slide32.xml"/><Relationship Id="rId1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3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5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7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9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slide" Target="slide21.xml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1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3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3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3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5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3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7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.xml"/><Relationship Id="rId7" Type="http://schemas.openxmlformats.org/officeDocument/2006/relationships/slide" Target="slide3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0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3.xml"/><Relationship Id="rId3" Type="http://schemas.openxmlformats.org/officeDocument/2006/relationships/slide" Target="slide39.xml"/><Relationship Id="rId7" Type="http://schemas.openxmlformats.org/officeDocument/2006/relationships/slide" Target="slide45.xml"/><Relationship Id="rId12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53.xml"/><Relationship Id="rId5" Type="http://schemas.openxmlformats.org/officeDocument/2006/relationships/slide" Target="slide41.xml"/><Relationship Id="rId10" Type="http://schemas.openxmlformats.org/officeDocument/2006/relationships/slide" Target="slide51.xml"/><Relationship Id="rId4" Type="http://schemas.openxmlformats.org/officeDocument/2006/relationships/image" Target="../media/image16.jpeg"/><Relationship Id="rId9" Type="http://schemas.openxmlformats.org/officeDocument/2006/relationships/slide" Target="slide49.xml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slide" Target="slide9.xml"/><Relationship Id="rId12" Type="http://schemas.openxmlformats.org/officeDocument/2006/relationships/slide" Target="slide1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image" Target="../media/image16.jpeg"/><Relationship Id="rId10" Type="http://schemas.openxmlformats.org/officeDocument/2006/relationships/slide" Target="slide15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9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24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4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4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4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7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5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5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1.xml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slide" Target="slide5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3.xml"/><Relationship Id="rId4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image" Target="../media/image13.png"/><Relationship Id="rId3" Type="http://schemas.openxmlformats.org/officeDocument/2006/relationships/slide" Target="slide56.xml"/><Relationship Id="rId7" Type="http://schemas.openxmlformats.org/officeDocument/2006/relationships/slide" Target="slide62.xml"/><Relationship Id="rId12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0.xml"/><Relationship Id="rId11" Type="http://schemas.openxmlformats.org/officeDocument/2006/relationships/slide" Target="slide19.xml"/><Relationship Id="rId5" Type="http://schemas.openxmlformats.org/officeDocument/2006/relationships/slide" Target="slide58.xml"/><Relationship Id="rId10" Type="http://schemas.openxmlformats.org/officeDocument/2006/relationships/slide" Target="slide17.xml"/><Relationship Id="rId4" Type="http://schemas.openxmlformats.org/officeDocument/2006/relationships/image" Target="../media/image16.jpeg"/><Relationship Id="rId9" Type="http://schemas.openxmlformats.org/officeDocument/2006/relationships/slide" Target="slide66.xml"/><Relationship Id="rId1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57.xml"/><Relationship Id="rId7" Type="http://schemas.openxmlformats.org/officeDocument/2006/relationships/slide" Target="slide5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6.jpeg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6.jpeg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59.xml"/><Relationship Id="rId7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slide" Target="slide5.xml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image" Target="../media/image26.png"/><Relationship Id="rId4" Type="http://schemas.openxmlformats.org/officeDocument/2006/relationships/slide" Target="slide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60.xml"/><Relationship Id="rId4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62.xml"/><Relationship Id="rId4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5.xml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64.xml"/><Relationship Id="rId4" Type="http://schemas.openxmlformats.org/officeDocument/2006/relationships/image" Target="../media/image1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5.xml"/><Relationship Id="rId4" Type="http://schemas.openxmlformats.org/officeDocument/2006/relationships/image" Target="../media/image1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66.xml"/><Relationship Id="rId4" Type="http://schemas.openxmlformats.org/officeDocument/2006/relationships/image" Target="../media/image1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55.xml"/><Relationship Id="rId4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6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5.xml"/><Relationship Id="rId5" Type="http://schemas.openxmlformats.org/officeDocument/2006/relationships/image" Target="../media/image26.png"/><Relationship Id="rId4" Type="http://schemas.openxmlformats.org/officeDocument/2006/relationships/image" Target="../media/image1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70.xml"/><Relationship Id="rId4" Type="http://schemas.openxmlformats.org/officeDocument/2006/relationships/image" Target="../media/image16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81.xml"/><Relationship Id="rId13" Type="http://schemas.openxmlformats.org/officeDocument/2006/relationships/image" Target="../media/image13.png"/><Relationship Id="rId3" Type="http://schemas.openxmlformats.org/officeDocument/2006/relationships/slide" Target="slide73.xml"/><Relationship Id="rId7" Type="http://schemas.openxmlformats.org/officeDocument/2006/relationships/slide" Target="slide79.xml"/><Relationship Id="rId12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11" Type="http://schemas.openxmlformats.org/officeDocument/2006/relationships/slide" Target="slide87.xml"/><Relationship Id="rId5" Type="http://schemas.openxmlformats.org/officeDocument/2006/relationships/slide" Target="slide75.xml"/><Relationship Id="rId10" Type="http://schemas.openxmlformats.org/officeDocument/2006/relationships/slide" Target="slide85.xml"/><Relationship Id="rId4" Type="http://schemas.openxmlformats.org/officeDocument/2006/relationships/image" Target="../media/image16.jpeg"/><Relationship Id="rId9" Type="http://schemas.openxmlformats.org/officeDocument/2006/relationships/slide" Target="slide83.xml"/><Relationship Id="rId14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2.xml"/><Relationship Id="rId5" Type="http://schemas.openxmlformats.org/officeDocument/2006/relationships/image" Target="../media/image24.png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3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5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8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1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84.xml"/><Relationship Id="rId4" Type="http://schemas.openxmlformats.org/officeDocument/2006/relationships/slide" Target="slid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3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8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5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jpeg"/><Relationship Id="rId7" Type="http://schemas.openxmlformats.org/officeDocument/2006/relationships/slide" Target="slide7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74.xml"/><Relationship Id="rId4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image" Target="../media/image24.png"/><Relationship Id="rId4" Type="http://schemas.openxmlformats.org/officeDocument/2006/relationships/slide" Target="slide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8.xml"/><Relationship Id="rId13" Type="http://schemas.openxmlformats.org/officeDocument/2006/relationships/slide" Target="slide3.xml"/><Relationship Id="rId3" Type="http://schemas.openxmlformats.org/officeDocument/2006/relationships/slide" Target="slide90.xml"/><Relationship Id="rId7" Type="http://schemas.openxmlformats.org/officeDocument/2006/relationships/slide" Target="slide96.xml"/><Relationship Id="rId12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11" Type="http://schemas.openxmlformats.org/officeDocument/2006/relationships/slide" Target="slide104.xml"/><Relationship Id="rId5" Type="http://schemas.openxmlformats.org/officeDocument/2006/relationships/slide" Target="slide92.xml"/><Relationship Id="rId10" Type="http://schemas.openxmlformats.org/officeDocument/2006/relationships/slide" Target="slide102.xml"/><Relationship Id="rId4" Type="http://schemas.openxmlformats.org/officeDocument/2006/relationships/image" Target="../media/image16.jpeg"/><Relationship Id="rId9" Type="http://schemas.openxmlformats.org/officeDocument/2006/relationships/slide" Target="slide100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91.xml"/><Relationship Id="rId4" Type="http://schemas.openxmlformats.org/officeDocument/2006/relationships/image" Target="../media/image16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0.xml"/><Relationship Id="rId4" Type="http://schemas.openxmlformats.org/officeDocument/2006/relationships/image" Target="../media/image16.jpe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93.xml"/><Relationship Id="rId4" Type="http://schemas.openxmlformats.org/officeDocument/2006/relationships/image" Target="../media/image16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2.xml"/><Relationship Id="rId4" Type="http://schemas.openxmlformats.org/officeDocument/2006/relationships/image" Target="../media/image16.jpe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95.xml"/><Relationship Id="rId4" Type="http://schemas.openxmlformats.org/officeDocument/2006/relationships/image" Target="../media/image1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97.xml"/><Relationship Id="rId4" Type="http://schemas.openxmlformats.org/officeDocument/2006/relationships/image" Target="../media/image16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6.xml"/><Relationship Id="rId4" Type="http://schemas.openxmlformats.org/officeDocument/2006/relationships/image" Target="../media/image16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.xml"/><Relationship Id="rId7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9.xml"/><Relationship Id="rId5" Type="http://schemas.openxmlformats.org/officeDocument/2006/relationships/slide" Target="slide99.xml"/><Relationship Id="rId4" Type="http://schemas.openxmlformats.org/officeDocument/2006/relationships/image" Target="../media/image16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9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Ramochky_narod_ru34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46" cy="6858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626133">
            <a:off x="1562209" y="1067585"/>
            <a:ext cx="33151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Тренажер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математике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26133">
            <a:off x="4976644" y="2222862"/>
            <a:ext cx="33151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Таблица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умножения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2  4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2612E-6 C 0.09323 0.11881 0.18664 0.23809 0.22414 0.28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156 0.22483 -0.02289 0.29879 -0.05409 C 0.37275 -0.08507 0.40816 -0.13638 0.44393 -0.1872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7818E-6 C -0.00764 0.14448 -0.01511 0.28942 -0.01806 0.348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341 0.22483 -0.02658 0.29879 -0.06311 C 0.37275 -0.0994 0.40816 -0.15927 0.44393 -0.2186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313E-6 C 0.04445 0.1105 0.08906 0.22099 0.10695 0.26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1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407 -0.0141 0.22865 -0.02797 0.304 -0.06611 C 0.37917 -0.10425 0.41528 -0.16713 0.45174 -0.22931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4" name="Группа 63"/>
          <p:cNvGrpSpPr/>
          <p:nvPr/>
        </p:nvGrpSpPr>
        <p:grpSpPr>
          <a:xfrm rot="3884954">
            <a:off x="1223850" y="-86671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6392" y="294865"/>
            <a:ext cx="957417" cy="760735"/>
          </a:xfrm>
          <a:prstGeom prst="rect">
            <a:avLst/>
          </a:prstGeom>
          <a:noFill/>
        </p:spPr>
      </p:pic>
      <p:grpSp>
        <p:nvGrpSpPr>
          <p:cNvPr id="12" name="Группа 63"/>
          <p:cNvGrpSpPr/>
          <p:nvPr/>
        </p:nvGrpSpPr>
        <p:grpSpPr>
          <a:xfrm rot="3884954">
            <a:off x="5295816" y="633482"/>
            <a:ext cx="1040381" cy="3202394"/>
            <a:chOff x="443735" y="-75259"/>
            <a:chExt cx="983554" cy="3008540"/>
          </a:xfrm>
        </p:grpSpPr>
        <p:sp>
          <p:nvSpPr>
            <p:cNvPr id="14" name="Овальная выноска 1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Умножение 1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 1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Picture 2" descr="C:\Documents and Settings\Admin\Мои документы\Мои рисунки\знак вопроса_416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8358" y="1795063"/>
            <a:ext cx="957417" cy="760735"/>
          </a:xfrm>
          <a:prstGeom prst="rect">
            <a:avLst/>
          </a:prstGeom>
          <a:noFill/>
        </p:spPr>
      </p:pic>
      <p:grpSp>
        <p:nvGrpSpPr>
          <p:cNvPr id="20" name="Группа 63"/>
          <p:cNvGrpSpPr/>
          <p:nvPr/>
        </p:nvGrpSpPr>
        <p:grpSpPr>
          <a:xfrm rot="3884954">
            <a:off x="5081502" y="-795278"/>
            <a:ext cx="1040381" cy="3202394"/>
            <a:chOff x="443735" y="-75259"/>
            <a:chExt cx="983554" cy="3008540"/>
          </a:xfrm>
        </p:grpSpPr>
        <p:sp>
          <p:nvSpPr>
            <p:cNvPr id="22" name="Овальная выноска 2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Умножение 2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 2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Picture 2" descr="C:\Documents and Settings\Admin\Мои документы\Мои рисунки\знак вопроса_416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4044" y="366303"/>
            <a:ext cx="957417" cy="760735"/>
          </a:xfrm>
          <a:prstGeom prst="rect">
            <a:avLst/>
          </a:prstGeom>
          <a:noFill/>
        </p:spPr>
      </p:pic>
      <p:grpSp>
        <p:nvGrpSpPr>
          <p:cNvPr id="28" name="Группа 63"/>
          <p:cNvGrpSpPr/>
          <p:nvPr/>
        </p:nvGrpSpPr>
        <p:grpSpPr>
          <a:xfrm rot="3884954">
            <a:off x="7022612" y="1776490"/>
            <a:ext cx="1040381" cy="3202394"/>
            <a:chOff x="443735" y="-75259"/>
            <a:chExt cx="983554" cy="3008540"/>
          </a:xfrm>
        </p:grpSpPr>
        <p:sp>
          <p:nvSpPr>
            <p:cNvPr id="30" name="Овальная выноска 29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Умножение 32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 33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Picture 2" descr="C:\Documents and Settings\Admin\Мои документы\Мои рисунки\знак вопроса_416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5154" y="2938071"/>
            <a:ext cx="957417" cy="760735"/>
          </a:xfrm>
          <a:prstGeom prst="rect">
            <a:avLst/>
          </a:prstGeom>
          <a:noFill/>
        </p:spPr>
      </p:pic>
      <p:grpSp>
        <p:nvGrpSpPr>
          <p:cNvPr id="36" name="Группа 63"/>
          <p:cNvGrpSpPr/>
          <p:nvPr/>
        </p:nvGrpSpPr>
        <p:grpSpPr>
          <a:xfrm rot="3884954">
            <a:off x="2295420" y="490606"/>
            <a:ext cx="1040381" cy="3202394"/>
            <a:chOff x="443735" y="-75259"/>
            <a:chExt cx="983554" cy="3008540"/>
          </a:xfrm>
        </p:grpSpPr>
        <p:sp>
          <p:nvSpPr>
            <p:cNvPr id="38" name="Овальная выноска 37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Умножение 40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 41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Picture 2" descr="C:\Documents and Settings\Admin\Мои документы\Мои рисунки\знак вопроса_416_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7962" y="1652187"/>
            <a:ext cx="957417" cy="760735"/>
          </a:xfrm>
          <a:prstGeom prst="rect">
            <a:avLst/>
          </a:prstGeom>
          <a:noFill/>
        </p:spPr>
      </p:pic>
      <p:grpSp>
        <p:nvGrpSpPr>
          <p:cNvPr id="44" name="Группа 63"/>
          <p:cNvGrpSpPr/>
          <p:nvPr/>
        </p:nvGrpSpPr>
        <p:grpSpPr>
          <a:xfrm rot="3884954">
            <a:off x="3652742" y="2133680"/>
            <a:ext cx="1040381" cy="3202394"/>
            <a:chOff x="443735" y="-75259"/>
            <a:chExt cx="983554" cy="3008540"/>
          </a:xfrm>
        </p:grpSpPr>
        <p:sp>
          <p:nvSpPr>
            <p:cNvPr id="46" name="Овальная выноска 4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Умножение 4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 4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2" descr="C:\Documents and Settings\Admin\Мои документы\Мои рисунки\знак вопроса_416_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284" y="3295261"/>
            <a:ext cx="957417" cy="760735"/>
          </a:xfrm>
          <a:prstGeom prst="rect">
            <a:avLst/>
          </a:prstGeom>
          <a:noFill/>
        </p:spPr>
      </p:pic>
      <p:grpSp>
        <p:nvGrpSpPr>
          <p:cNvPr id="52" name="Группа 63"/>
          <p:cNvGrpSpPr/>
          <p:nvPr/>
        </p:nvGrpSpPr>
        <p:grpSpPr>
          <a:xfrm rot="3884954">
            <a:off x="5510130" y="3491002"/>
            <a:ext cx="1040381" cy="3202394"/>
            <a:chOff x="443735" y="-75259"/>
            <a:chExt cx="983554" cy="3008540"/>
          </a:xfrm>
        </p:grpSpPr>
        <p:sp>
          <p:nvSpPr>
            <p:cNvPr id="54" name="Овальная выноска 5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Умножение 5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 5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3" name="Picture 2" descr="C:\Documents and Settings\Admin\Мои документы\Мои рисунки\знак вопроса_416_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2672" y="4652583"/>
            <a:ext cx="957417" cy="760735"/>
          </a:xfrm>
          <a:prstGeom prst="rect">
            <a:avLst/>
          </a:prstGeom>
          <a:noFill/>
        </p:spPr>
      </p:pic>
      <p:grpSp>
        <p:nvGrpSpPr>
          <p:cNvPr id="60" name="Группа 63"/>
          <p:cNvGrpSpPr/>
          <p:nvPr/>
        </p:nvGrpSpPr>
        <p:grpSpPr>
          <a:xfrm rot="3884954">
            <a:off x="3081238" y="4419696"/>
            <a:ext cx="1040381" cy="3202394"/>
            <a:chOff x="443735" y="-75259"/>
            <a:chExt cx="983554" cy="3008540"/>
          </a:xfrm>
        </p:grpSpPr>
        <p:sp>
          <p:nvSpPr>
            <p:cNvPr id="62" name="Овальная выноска 6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Умножение 6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 6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1" name="Picture 2" descr="C:\Documents and Settings\Admin\Мои документы\Мои рисунки\знак вопроса_416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3780" y="5581277"/>
            <a:ext cx="957417" cy="760735"/>
          </a:xfrm>
          <a:prstGeom prst="rect">
            <a:avLst/>
          </a:prstGeom>
          <a:noFill/>
        </p:spPr>
      </p:pic>
      <p:pic>
        <p:nvPicPr>
          <p:cNvPr id="67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295913" y="1562322"/>
            <a:ext cx="1040317" cy="3201990"/>
            <a:chOff x="443796" y="-75259"/>
            <a:chExt cx="983493" cy="300816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450" y="1069760"/>
              <a:ext cx="2853387" cy="872895"/>
              <a:chOff x="2288388" y="2953170"/>
              <a:chExt cx="4139271" cy="1369386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8388" y="2953170"/>
                <a:ext cx="4139271" cy="1369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226" y="2723757"/>
            <a:ext cx="957417" cy="760735"/>
          </a:xfrm>
          <a:prstGeom prst="rect">
            <a:avLst/>
          </a:prstGeom>
          <a:noFill/>
        </p:spPr>
      </p:pic>
      <p:sp>
        <p:nvSpPr>
          <p:cNvPr id="67" name="Прямоугольник 66">
            <a:hlinkClick r:id="rId5" action="ppaction://hlinksldjump"/>
          </p:cNvPr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5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8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3042E-6 C 0.16146 0.08437 0.32309 0.16874 0.38785 0.202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295684" y="156217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8  3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226" y="2723757"/>
            <a:ext cx="957417" cy="760735"/>
          </a:xfrm>
          <a:prstGeom prst="rect">
            <a:avLst/>
          </a:prstGeom>
          <a:noFill/>
        </p:spPr>
      </p:pic>
      <p:sp>
        <p:nvSpPr>
          <p:cNvPr id="67" name="Прямоугольник 66">
            <a:hlinkClick r:id="rId5" action="ppaction://hlinksldjump"/>
          </p:cNvPr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2612E-6 C 0.0217 0.11026 0.0434 0.22098 0.05208 0.26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2  5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01967 C -0.03281 0.04976 -0.04028 0.08009 -0.0783 0.07592 C -0.11632 0.07176 -0.22413 0.0081 -0.2533 -0.005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295684" y="156217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8  4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226" y="2723757"/>
            <a:ext cx="957417" cy="760735"/>
          </a:xfrm>
          <a:prstGeom prst="rect">
            <a:avLst/>
          </a:prstGeom>
          <a:noFill/>
        </p:spPr>
      </p:pic>
      <p:sp>
        <p:nvSpPr>
          <p:cNvPr id="67" name="Прямоугольник 66">
            <a:hlinkClick r:id="rId5" action="ppaction://hlinksldjump"/>
          </p:cNvPr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2612E-6 C 0.10937 0.10517 0.21892 0.21058 0.26284 0.25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295684" y="156217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8  5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226" y="2723757"/>
            <a:ext cx="957417" cy="760735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5474E-6 C -0.03055 0.11489 -0.06093 0.23024 -0.07309 0.27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295684" y="156217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8  6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8226" y="2723757"/>
            <a:ext cx="957417" cy="760735"/>
          </a:xfrm>
          <a:prstGeom prst="rect">
            <a:avLst/>
          </a:prstGeom>
          <a:noFill/>
        </p:spPr>
      </p:pic>
      <p:sp>
        <p:nvSpPr>
          <p:cNvPr id="67" name="Прямоугольник 66">
            <a:hlinkClick r:id="rId5" action="ppaction://hlinksldjump"/>
          </p:cNvPr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0786E-6 C -0.05677 0.07975 -0.1132 0.15996 -0.13559 0.192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8  7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8  8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2  5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8  9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2500298" y="1500174"/>
            <a:ext cx="2643206" cy="1500198"/>
            <a:chOff x="3643306" y="3000372"/>
            <a:chExt cx="2643206" cy="1500198"/>
          </a:xfrm>
        </p:grpSpPr>
        <p:sp>
          <p:nvSpPr>
            <p:cNvPr id="76" name="Облако 7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28625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2361 1.20203E-7 C 0.08507 -0.09847 0.14653 -0.19695 0.13212 -0.27 C 0.11788 -0.34327 0.02795 -0.39135 -0.06163 -0.43897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mky_narod_ru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214678" y="2643182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8  9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7" name="Прямоугольник 66"/>
          <p:cNvSpPr/>
          <p:nvPr/>
        </p:nvSpPr>
        <p:spPr>
          <a:xfrm>
            <a:off x="6000760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643702" y="135729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643834" y="157161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15306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71934" y="642918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928926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1442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5857884" y="2143116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643174" y="4429132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8978E-6 C 0.13455 -0.09153 0.26927 -0.18284 0.32344 -0.21936 " pathEditMode="relative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2  6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621 C -0.01163 0.05625 -0.02292 0.09653 -0.08959 0.09237 C -0.15608 0.08843 -0.34809 0.01088 -0.39948 -0.0050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2  6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2  7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-0.01684 0.01134 -0.03299 0.02269 -0.04636 0.06644 C -0.0592 0.11088 -0.07396 0.23264 -0.07917 0.2657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2  7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2  8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4948 0.0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2  8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2  9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3229 0.3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24843a2989f6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95559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2  9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8257219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85715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71335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71203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>
            <a:hlinkClick r:id="rId3" action="ppaction://hlinksldjump"/>
          </p:cNvPr>
          <p:cNvSpPr/>
          <p:nvPr/>
        </p:nvSpPr>
        <p:spPr>
          <a:xfrm>
            <a:off x="5328261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9699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71071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28393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60" name="Группа 259"/>
          <p:cNvGrpSpPr/>
          <p:nvPr/>
        </p:nvGrpSpPr>
        <p:grpSpPr>
          <a:xfrm>
            <a:off x="346348" y="-38350"/>
            <a:ext cx="3202394" cy="1040381"/>
            <a:chOff x="2336187" y="2465813"/>
            <a:chExt cx="3345270" cy="1367781"/>
          </a:xfrm>
        </p:grpSpPr>
        <p:grpSp>
          <p:nvGrpSpPr>
            <p:cNvPr id="261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268" name="Группа 267"/>
          <p:cNvGrpSpPr/>
          <p:nvPr/>
        </p:nvGrpSpPr>
        <p:grpSpPr>
          <a:xfrm>
            <a:off x="-214346" y="1142984"/>
            <a:ext cx="3202394" cy="1040381"/>
            <a:chOff x="2336187" y="2465813"/>
            <a:chExt cx="3345270" cy="1367781"/>
          </a:xfrm>
        </p:grpSpPr>
        <p:grpSp>
          <p:nvGrpSpPr>
            <p:cNvPr id="269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71" name="Овальная выноска 270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2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73" name="Прямоугольник 272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74" name="Умножение 273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5" name="Равно 274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70" name="Picture 2" descr="C:\Documents and Settings\Admin\Мои документы\Мои рисунки\знак вопроса_416_0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276" name="Группа 275"/>
          <p:cNvGrpSpPr/>
          <p:nvPr/>
        </p:nvGrpSpPr>
        <p:grpSpPr>
          <a:xfrm>
            <a:off x="3571868" y="571480"/>
            <a:ext cx="3202394" cy="1040381"/>
            <a:chOff x="2336187" y="2465813"/>
            <a:chExt cx="3345270" cy="1367781"/>
          </a:xfrm>
        </p:grpSpPr>
        <p:grpSp>
          <p:nvGrpSpPr>
            <p:cNvPr id="277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79" name="Овальная выноска 278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0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81" name="Прямоугольник 280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82" name="Умножение 281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3" name="Равно 282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78" name="Picture 2" descr="C:\Documents and Settings\Admin\Мои документы\Мои рисунки\знак вопроса_416_0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284" name="Группа 283"/>
          <p:cNvGrpSpPr/>
          <p:nvPr/>
        </p:nvGrpSpPr>
        <p:grpSpPr>
          <a:xfrm>
            <a:off x="2071670" y="2214554"/>
            <a:ext cx="3202394" cy="1040381"/>
            <a:chOff x="2336187" y="2465813"/>
            <a:chExt cx="3345270" cy="1367781"/>
          </a:xfrm>
        </p:grpSpPr>
        <p:grpSp>
          <p:nvGrpSpPr>
            <p:cNvPr id="285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87" name="Овальная выноска 286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88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89" name="Прямоугольник 288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90" name="Умножение 289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1" name="Равно 290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86" name="Picture 2" descr="C:\Documents and Settings\Admin\Мои документы\Мои рисунки\знак вопроса_416_0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292" name="Группа 291"/>
          <p:cNvGrpSpPr/>
          <p:nvPr/>
        </p:nvGrpSpPr>
        <p:grpSpPr>
          <a:xfrm>
            <a:off x="0" y="3500438"/>
            <a:ext cx="3202394" cy="1040381"/>
            <a:chOff x="2336187" y="2465813"/>
            <a:chExt cx="3345270" cy="1367781"/>
          </a:xfrm>
        </p:grpSpPr>
        <p:grpSp>
          <p:nvGrpSpPr>
            <p:cNvPr id="29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95" name="Овальная выноска 294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6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97" name="Прямоугольник 296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98" name="Умножение 297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9" name="Равно 298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94" name="Picture 2" descr="C:\Documents and Settings\Admin\Мои документы\Мои рисунки\знак вопроса_416_0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300" name="Группа 299"/>
          <p:cNvGrpSpPr/>
          <p:nvPr/>
        </p:nvGrpSpPr>
        <p:grpSpPr>
          <a:xfrm>
            <a:off x="2928926" y="4071942"/>
            <a:ext cx="3202394" cy="1040381"/>
            <a:chOff x="2336187" y="2465813"/>
            <a:chExt cx="3345270" cy="1367781"/>
          </a:xfrm>
        </p:grpSpPr>
        <p:grpSp>
          <p:nvGrpSpPr>
            <p:cNvPr id="301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303" name="Овальная выноска 30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305" name="Прямоугольник 30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06" name="Умножение 30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7" name="Равно 30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02" name="Picture 2" descr="C:\Documents and Settings\Admin\Мои документы\Мои рисунки\знак вопроса_416_0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308" name="Группа 307"/>
          <p:cNvGrpSpPr/>
          <p:nvPr/>
        </p:nvGrpSpPr>
        <p:grpSpPr>
          <a:xfrm>
            <a:off x="3786182" y="5286388"/>
            <a:ext cx="3202394" cy="1040381"/>
            <a:chOff x="2336187" y="2465813"/>
            <a:chExt cx="3345270" cy="1367781"/>
          </a:xfrm>
        </p:grpSpPr>
        <p:grpSp>
          <p:nvGrpSpPr>
            <p:cNvPr id="309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311" name="Овальная выноска 310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12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313" name="Прямоугольник 312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14" name="Умножение 313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5" name="Равно 314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10" name="Picture 2" descr="C:\Documents and Settings\Admin\Мои документы\Мои рисунки\знак вопроса_416_0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316" name="Группа 315"/>
          <p:cNvGrpSpPr/>
          <p:nvPr/>
        </p:nvGrpSpPr>
        <p:grpSpPr>
          <a:xfrm>
            <a:off x="0" y="5572140"/>
            <a:ext cx="3202394" cy="1040381"/>
            <a:chOff x="2336187" y="2465813"/>
            <a:chExt cx="3345270" cy="1367781"/>
          </a:xfrm>
        </p:grpSpPr>
        <p:grpSp>
          <p:nvGrpSpPr>
            <p:cNvPr id="317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319" name="Овальная выноска 318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20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321" name="Прямоугольник 320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322" name="Умножение 321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3" name="Равно 322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318" name="Picture 2" descr="C:\Documents and Settings\Admin\Мои документы\Мои рисунки\знак вопроса_416_0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2071678"/>
            <a:ext cx="1714512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15140" y="200024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358214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6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3495 L -0.09913 0.2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15140" y="2071678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15140" y="2000240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5463 C 0.0474 0.17708 0.0809 0.29954 0.01302 0.35232 C -0.05486 0.40509 -0.32517 0.36783 -0.39288 0.3708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>
            <a:hlinkClick r:id="rId8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>
            <a:hlinkClick r:id="rId8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>
            <a:hlinkClick r:id="rId8" action="ppaction://hlinksldjump"/>
          </p:cNvPr>
          <p:cNvSpPr/>
          <p:nvPr/>
        </p:nvSpPr>
        <p:spPr>
          <a:xfrm>
            <a:off x="6715140" y="200024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>
            <a:hlinkClick r:id="rId8" action="ppaction://hlinksldjump"/>
          </p:cNvPr>
          <p:cNvSpPr/>
          <p:nvPr/>
        </p:nvSpPr>
        <p:spPr>
          <a:xfrm>
            <a:off x="8358214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>
            <a:hlinkClick r:id="rId8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>
            <a:hlinkClick r:id="rId8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01024" y="0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7000892" y="2000240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072462" y="8572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0.02311 C 0.04931 0.14563 0.08507 0.26814 0.01771 0.32339 C -0.04965 0.37864 -0.21997 0.36662 -0.39028 0.3548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1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7000892" y="2000240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01024" y="785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86578" y="200024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-0.00659 0.09607 -0.01284 0.1926 -0.07604 0.23426 C -0.13906 0.27616 -0.32812 0.2463 -0.37847 0.2488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86578" y="200024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user1300_pic3416_1260540867.jpg"/>
          <p:cNvPicPr>
            <a:picLocks noChangeAspect="1" noChangeArrowheads="1"/>
          </p:cNvPicPr>
          <p:nvPr/>
        </p:nvPicPr>
        <p:blipFill>
          <a:blip r:embed="rId2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075" name="Picture 3" descr="F:\image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3" y="3500438"/>
            <a:ext cx="3136698" cy="3130549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1571604" y="0"/>
            <a:ext cx="4214842" cy="3357586"/>
          </a:xfrm>
          <a:prstGeom prst="cloudCallout">
            <a:avLst/>
          </a:prstGeom>
          <a:solidFill>
            <a:srgbClr val="D1AEF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1081477">
            <a:off x="1969463" y="192393"/>
            <a:ext cx="346974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Выберите любую цифру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942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F:\33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92" y="2428868"/>
            <a:ext cx="1571604" cy="2237538"/>
          </a:xfrm>
          <a:prstGeom prst="rect">
            <a:avLst/>
          </a:prstGeom>
          <a:noFill/>
        </p:spPr>
      </p:pic>
      <p:pic>
        <p:nvPicPr>
          <p:cNvPr id="1028" name="Picture 4" descr="F:\2число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43802" y="4719262"/>
            <a:ext cx="1500198" cy="2138738"/>
          </a:xfrm>
          <a:prstGeom prst="rect">
            <a:avLst/>
          </a:prstGeom>
          <a:noFill/>
        </p:spPr>
      </p:pic>
      <p:pic>
        <p:nvPicPr>
          <p:cNvPr id="1030" name="Picture 6" descr="F:\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928802"/>
            <a:ext cx="1354755" cy="192880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ооо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000372"/>
            <a:ext cx="2000264" cy="2639805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четыре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1357322" cy="22970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осемь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455496"/>
            <a:ext cx="1543032" cy="2402504"/>
          </a:xfrm>
          <a:prstGeom prst="rect">
            <a:avLst/>
          </a:prstGeom>
          <a:noFill/>
        </p:spPr>
      </p:pic>
      <p:pic>
        <p:nvPicPr>
          <p:cNvPr id="6" name="Picture 4" descr="C:\Documents and Settings\Admin\Рабочий стол\шесть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0"/>
            <a:ext cx="1357296" cy="2035997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девять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1143008" cy="2071702"/>
          </a:xfrm>
          <a:prstGeom prst="rect">
            <a:avLst/>
          </a:prstGeom>
          <a:noFill/>
        </p:spPr>
      </p:pic>
      <p:pic>
        <p:nvPicPr>
          <p:cNvPr id="15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4282" y="5929330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5899" y="1481131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643702" y="2000240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6482 C -0.05885 0.07639 -0.11094 0.0882 -0.12656 0.14583 C -0.14219 0.20347 -0.10503 0.36644 -0.10069 0.4104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86578" y="200024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858016" y="200024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43135E-7 C -0.05955 0.04438 -0.11875 0.089 -0.14184 0.10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643702" y="200024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643702" y="2000240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364 C 0.03212 0.10495 0.0625 0.19649 -0.00174 0.23602 C -0.06562 0.27578 -0.22413 0.2626 -0.38229 0.2498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215338" y="785794"/>
            <a:ext cx="9286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643702" y="2000240"/>
            <a:ext cx="12144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3438428" y="1419300"/>
            <a:ext cx="1040381" cy="3202394"/>
            <a:chOff x="443735" y="-75259"/>
            <a:chExt cx="983554" cy="3008540"/>
          </a:xfrm>
        </p:grpSpPr>
        <p:sp>
          <p:nvSpPr>
            <p:cNvPr id="263" name="Овальная выноска 26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65" name="Прямоугольник 26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3  9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66" name="Умножение 26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Равно 26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62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580881"/>
            <a:ext cx="957417" cy="760735"/>
          </a:xfrm>
          <a:prstGeom prst="rect">
            <a:avLst/>
          </a:prstGeom>
          <a:noFill/>
        </p:spPr>
      </p:pic>
      <p:sp>
        <p:nvSpPr>
          <p:cNvPr id="68" name="Прямоугольник 67"/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15140" y="2000240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>
            <a:hlinkClick r:id="rId5" action="ppaction://hlinksldjump"/>
          </p:cNvPr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571736" y="3643314"/>
            <a:ext cx="2500330" cy="1357322"/>
            <a:chOff x="3643306" y="3000372"/>
            <a:chExt cx="2500330" cy="1357322"/>
          </a:xfrm>
        </p:grpSpPr>
        <p:sp>
          <p:nvSpPr>
            <p:cNvPr id="77" name="Облако 76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71105E-6 C 0.00382 0.04485 0.00764 0.08969 -0.04896 0.10981 C -0.10555 0.12992 -0.22239 0.12506 -0.33923 0.12021 " pathEditMode="relative" ptsTypes="a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-3.33333E-6 C -0.00712 0.0669 -0.01406 0.1338 -0.0349 0.15973 C -0.05573 0.18565 -0.11042 0.15579 -0.12552 0.1551 " pathEditMode="relative" ptsTypes="aaA">
                                      <p:cBhvr>
                                        <p:cTn id="1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1279634210_futuru_ru_2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259"/>
          <p:cNvGrpSpPr/>
          <p:nvPr/>
        </p:nvGrpSpPr>
        <p:grpSpPr>
          <a:xfrm>
            <a:off x="2357422" y="250030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263" name="Овальная выноска 262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265" name="Прямоугольник 26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3  9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6" name="Умножение 26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7" name="Равно 26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62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68" name="Прямоугольник 67">
            <a:hlinkClick r:id="rId5" action="ppaction://hlinksldjump"/>
          </p:cNvPr>
          <p:cNvSpPr/>
          <p:nvPr/>
        </p:nvSpPr>
        <p:spPr>
          <a:xfrm>
            <a:off x="7643834" y="164305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Прямоугольник 68">
            <a:hlinkClick r:id="rId5" action="ppaction://hlinksldjump"/>
          </p:cNvPr>
          <p:cNvSpPr/>
          <p:nvPr/>
        </p:nvSpPr>
        <p:spPr>
          <a:xfrm>
            <a:off x="8001024" y="785794"/>
            <a:ext cx="1142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Прямоугольник 69">
            <a:hlinkClick r:id="rId5" action="ppaction://hlinksldjump"/>
          </p:cNvPr>
          <p:cNvSpPr/>
          <p:nvPr/>
        </p:nvSpPr>
        <p:spPr>
          <a:xfrm>
            <a:off x="5857884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" name="Прямоугольник 70">
            <a:hlinkClick r:id="rId5" action="ppaction://hlinksldjump"/>
          </p:cNvPr>
          <p:cNvSpPr/>
          <p:nvPr/>
        </p:nvSpPr>
        <p:spPr>
          <a:xfrm>
            <a:off x="5572132" y="10715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Прямоугольник 71">
            <a:hlinkClick r:id="rId5" action="ppaction://hlinksldjump"/>
          </p:cNvPr>
          <p:cNvSpPr/>
          <p:nvPr/>
        </p:nvSpPr>
        <p:spPr>
          <a:xfrm>
            <a:off x="6715140" y="2000240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57219" y="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Прямоугольник 73">
            <a:hlinkClick r:id="rId5" action="ppaction://hlinksldjump"/>
          </p:cNvPr>
          <p:cNvSpPr/>
          <p:nvPr/>
        </p:nvSpPr>
        <p:spPr>
          <a:xfrm>
            <a:off x="5000628" y="42860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500694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214546" y="21429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29322" y="2500306"/>
            <a:ext cx="142876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8 -0.04259 L -0.26597 -0.25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4" name="Группа 63"/>
          <p:cNvGrpSpPr/>
          <p:nvPr/>
        </p:nvGrpSpPr>
        <p:grpSpPr>
          <a:xfrm rot="3884954">
            <a:off x="1081006" y="-108100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3548" y="80575"/>
            <a:ext cx="957417" cy="760735"/>
          </a:xfrm>
          <a:prstGeom prst="rect">
            <a:avLst/>
          </a:prstGeom>
          <a:noFill/>
        </p:spPr>
      </p:pic>
      <p:grpSp>
        <p:nvGrpSpPr>
          <p:cNvPr id="12" name="Группа 63"/>
          <p:cNvGrpSpPr/>
          <p:nvPr/>
        </p:nvGrpSpPr>
        <p:grpSpPr>
          <a:xfrm rot="3884954">
            <a:off x="5438692" y="633482"/>
            <a:ext cx="1040381" cy="3202394"/>
            <a:chOff x="443735" y="-75259"/>
            <a:chExt cx="983554" cy="3008540"/>
          </a:xfrm>
        </p:grpSpPr>
        <p:sp>
          <p:nvSpPr>
            <p:cNvPr id="14" name="Овальная выноска 1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Умножение 1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 1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Picture 2" descr="C:\Documents and Settings\Admin\Мои документы\Мои рисунки\знак вопроса_416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234" y="1795063"/>
            <a:ext cx="957417" cy="760735"/>
          </a:xfrm>
          <a:prstGeom prst="rect">
            <a:avLst/>
          </a:prstGeom>
          <a:noFill/>
        </p:spPr>
      </p:pic>
      <p:grpSp>
        <p:nvGrpSpPr>
          <p:cNvPr id="20" name="Группа 63"/>
          <p:cNvGrpSpPr/>
          <p:nvPr/>
        </p:nvGrpSpPr>
        <p:grpSpPr>
          <a:xfrm rot="3884954">
            <a:off x="4152808" y="-723840"/>
            <a:ext cx="1040381" cy="3202394"/>
            <a:chOff x="443735" y="-75259"/>
            <a:chExt cx="983554" cy="3008540"/>
          </a:xfrm>
        </p:grpSpPr>
        <p:sp>
          <p:nvSpPr>
            <p:cNvPr id="22" name="Овальная выноска 2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Умножение 2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 2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Picture 2" descr="C:\Documents and Settings\Admin\Мои документы\Мои рисунки\знак вопроса_416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5350" y="437741"/>
            <a:ext cx="957417" cy="760735"/>
          </a:xfrm>
          <a:prstGeom prst="rect">
            <a:avLst/>
          </a:prstGeom>
          <a:noFill/>
        </p:spPr>
      </p:pic>
      <p:grpSp>
        <p:nvGrpSpPr>
          <p:cNvPr id="28" name="Группа 63"/>
          <p:cNvGrpSpPr/>
          <p:nvPr/>
        </p:nvGrpSpPr>
        <p:grpSpPr>
          <a:xfrm rot="3884954">
            <a:off x="1438164" y="133416"/>
            <a:ext cx="1040381" cy="3202394"/>
            <a:chOff x="443735" y="-75259"/>
            <a:chExt cx="983554" cy="3008540"/>
          </a:xfrm>
        </p:grpSpPr>
        <p:sp>
          <p:nvSpPr>
            <p:cNvPr id="30" name="Овальная выноска 29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Умножение 32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 33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Picture 2" descr="C:\Documents and Settings\Admin\Мои документы\Мои рисунки\знак вопроса_416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06" y="1294997"/>
            <a:ext cx="957417" cy="760735"/>
          </a:xfrm>
          <a:prstGeom prst="rect">
            <a:avLst/>
          </a:prstGeom>
          <a:noFill/>
        </p:spPr>
      </p:pic>
      <p:grpSp>
        <p:nvGrpSpPr>
          <p:cNvPr id="36" name="Группа 63"/>
          <p:cNvGrpSpPr/>
          <p:nvPr/>
        </p:nvGrpSpPr>
        <p:grpSpPr>
          <a:xfrm rot="3884954">
            <a:off x="6724576" y="1919366"/>
            <a:ext cx="1040381" cy="3202394"/>
            <a:chOff x="443735" y="-75259"/>
            <a:chExt cx="983554" cy="3008540"/>
          </a:xfrm>
        </p:grpSpPr>
        <p:sp>
          <p:nvSpPr>
            <p:cNvPr id="38" name="Овальная выноска 37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Умножение 40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 41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Picture 2" descr="C:\Documents and Settings\Admin\Мои документы\Мои рисунки\знак вопроса_416_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7118" y="3080947"/>
            <a:ext cx="957417" cy="760735"/>
          </a:xfrm>
          <a:prstGeom prst="rect">
            <a:avLst/>
          </a:prstGeom>
          <a:noFill/>
        </p:spPr>
      </p:pic>
      <p:grpSp>
        <p:nvGrpSpPr>
          <p:cNvPr id="44" name="Группа 63"/>
          <p:cNvGrpSpPr/>
          <p:nvPr/>
        </p:nvGrpSpPr>
        <p:grpSpPr>
          <a:xfrm rot="3884954">
            <a:off x="2152544" y="1419300"/>
            <a:ext cx="1040381" cy="3202394"/>
            <a:chOff x="443735" y="-75259"/>
            <a:chExt cx="983554" cy="3008540"/>
          </a:xfrm>
        </p:grpSpPr>
        <p:sp>
          <p:nvSpPr>
            <p:cNvPr id="46" name="Овальная выноска 4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Умножение 4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 4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2" descr="C:\Documents and Settings\Admin\Мои документы\Мои рисунки\знак вопроса_416_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5086" y="2580881"/>
            <a:ext cx="957417" cy="760735"/>
          </a:xfrm>
          <a:prstGeom prst="rect">
            <a:avLst/>
          </a:prstGeom>
          <a:noFill/>
        </p:spPr>
      </p:pic>
      <p:grpSp>
        <p:nvGrpSpPr>
          <p:cNvPr id="52" name="Группа 63"/>
          <p:cNvGrpSpPr/>
          <p:nvPr/>
        </p:nvGrpSpPr>
        <p:grpSpPr>
          <a:xfrm rot="3884954">
            <a:off x="3295552" y="2776622"/>
            <a:ext cx="1040381" cy="3202394"/>
            <a:chOff x="443735" y="-75259"/>
            <a:chExt cx="983554" cy="3008540"/>
          </a:xfrm>
        </p:grpSpPr>
        <p:sp>
          <p:nvSpPr>
            <p:cNvPr id="54" name="Овальная выноска 5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Умножение 5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 5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3" name="Picture 2" descr="C:\Documents and Settings\Admin\Мои документы\Мои рисунки\знак вопроса_416_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8094" y="3938203"/>
            <a:ext cx="957417" cy="760735"/>
          </a:xfrm>
          <a:prstGeom prst="rect">
            <a:avLst/>
          </a:prstGeom>
          <a:noFill/>
        </p:spPr>
      </p:pic>
      <p:grpSp>
        <p:nvGrpSpPr>
          <p:cNvPr id="60" name="Группа 63"/>
          <p:cNvGrpSpPr/>
          <p:nvPr/>
        </p:nvGrpSpPr>
        <p:grpSpPr>
          <a:xfrm rot="3884954">
            <a:off x="2795486" y="4062506"/>
            <a:ext cx="1040381" cy="3202394"/>
            <a:chOff x="443735" y="-75259"/>
            <a:chExt cx="983554" cy="3008540"/>
          </a:xfrm>
        </p:grpSpPr>
        <p:sp>
          <p:nvSpPr>
            <p:cNvPr id="62" name="Овальная выноска 6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Умножение 6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 6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1" name="Picture 2" descr="C:\Documents and Settings\Admin\Мои документы\Мои рисунки\знак вопроса_416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8028" y="5224087"/>
            <a:ext cx="957417" cy="760735"/>
          </a:xfrm>
          <a:prstGeom prst="rect">
            <a:avLst/>
          </a:prstGeom>
          <a:noFill/>
        </p:spPr>
      </p:pic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3786182" y="2214554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6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046 C -0.01667 -0.00601 -0.03316 -0.01248 -0.05226 0.06265 C -0.07153 0.138 -0.09323 0.29542 -0.11476 0.4528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89274E-6 C 0.03941 -0.0564 0.07882 -0.11281 0.05885 -0.19325 C 0.03889 -0.27369 -0.04028 -0.37841 -0.11945 -0.48289 " pathEditMode="relative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000504"/>
            <a:ext cx="2286016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Группа 63"/>
          <p:cNvGrpSpPr/>
          <p:nvPr/>
        </p:nvGrpSpPr>
        <p:grpSpPr>
          <a:xfrm>
            <a:off x="346348" y="-38350"/>
            <a:ext cx="3202394" cy="1040381"/>
            <a:chOff x="2336187" y="2465813"/>
            <a:chExt cx="3345270" cy="1367781"/>
          </a:xfrm>
        </p:grpSpPr>
        <p:grpSp>
          <p:nvGrpSpPr>
            <p:cNvPr id="65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7" name="Овальная выноска 66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75" name="Прямоугольник 74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76" name="Умножение 75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Равно 76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66" name="Picture 2" descr="C:\Documents and Settings\Admin\Мои документы\Мои рисунки\знак вопроса_416_0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86" name="Группа 85"/>
          <p:cNvGrpSpPr/>
          <p:nvPr/>
        </p:nvGrpSpPr>
        <p:grpSpPr>
          <a:xfrm>
            <a:off x="-285784" y="1071546"/>
            <a:ext cx="3202394" cy="1040381"/>
            <a:chOff x="2336187" y="2465813"/>
            <a:chExt cx="3345270" cy="1367781"/>
          </a:xfrm>
        </p:grpSpPr>
        <p:grpSp>
          <p:nvGrpSpPr>
            <p:cNvPr id="87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98" name="Овальная выноска 97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9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00" name="Прямоугольник 99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1" name="Умножение 100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Равно 101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88" name="Picture 2" descr="C:\Documents and Settings\Admin\Мои документы\Мои рисунки\знак вопроса_416_0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03" name="Группа 102"/>
          <p:cNvGrpSpPr/>
          <p:nvPr/>
        </p:nvGrpSpPr>
        <p:grpSpPr>
          <a:xfrm>
            <a:off x="3571868" y="571480"/>
            <a:ext cx="3202394" cy="1040381"/>
            <a:chOff x="2336187" y="2465813"/>
            <a:chExt cx="3345270" cy="1367781"/>
          </a:xfrm>
        </p:grpSpPr>
        <p:grpSp>
          <p:nvGrpSpPr>
            <p:cNvPr id="104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06" name="Овальная выноска 10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7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08" name="Прямоугольник 10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09" name="Умножение 10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Равно 10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05" name="Picture 2" descr="C:\Documents and Settings\Admin\Мои документы\Мои рисунки\знак вопроса_416_0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11" name="Группа 110"/>
          <p:cNvGrpSpPr/>
          <p:nvPr/>
        </p:nvGrpSpPr>
        <p:grpSpPr>
          <a:xfrm>
            <a:off x="1142976" y="2143116"/>
            <a:ext cx="3202394" cy="1040381"/>
            <a:chOff x="2336187" y="2465813"/>
            <a:chExt cx="3345270" cy="1367781"/>
          </a:xfrm>
        </p:grpSpPr>
        <p:grpSp>
          <p:nvGrpSpPr>
            <p:cNvPr id="112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14" name="Овальная выноска 113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5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16" name="Прямоугольник 115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17" name="Умножение 116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Равно 117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13" name="Picture 2" descr="C:\Documents and Settings\Admin\Мои документы\Мои рисунки\знак вопроса_416_0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19" name="Группа 118"/>
          <p:cNvGrpSpPr/>
          <p:nvPr/>
        </p:nvGrpSpPr>
        <p:grpSpPr>
          <a:xfrm>
            <a:off x="1714480" y="3429000"/>
            <a:ext cx="3202394" cy="1040381"/>
            <a:chOff x="2336187" y="2465813"/>
            <a:chExt cx="3345270" cy="1367781"/>
          </a:xfrm>
        </p:grpSpPr>
        <p:grpSp>
          <p:nvGrpSpPr>
            <p:cNvPr id="120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22" name="Овальная выноска 121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3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25" name="Умножение 124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Равно 125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1" name="Picture 2" descr="C:\Documents and Settings\Admin\Мои документы\Мои рисунки\знак вопроса_416_0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27" name="Группа 126"/>
          <p:cNvGrpSpPr/>
          <p:nvPr/>
        </p:nvGrpSpPr>
        <p:grpSpPr>
          <a:xfrm>
            <a:off x="4286248" y="1785926"/>
            <a:ext cx="3202394" cy="1040381"/>
            <a:chOff x="2336187" y="2465813"/>
            <a:chExt cx="3345270" cy="1367781"/>
          </a:xfrm>
        </p:grpSpPr>
        <p:grpSp>
          <p:nvGrpSpPr>
            <p:cNvPr id="128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30" name="Овальная выноска 129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1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32" name="Прямоугольник 131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33" name="Умножение 132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Равно 133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29" name="Picture 2" descr="C:\Documents and Settings\Admin\Мои документы\Мои рисунки\знак вопроса_416_0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35" name="Группа 134"/>
          <p:cNvGrpSpPr/>
          <p:nvPr/>
        </p:nvGrpSpPr>
        <p:grpSpPr>
          <a:xfrm>
            <a:off x="5000628" y="3000372"/>
            <a:ext cx="3202394" cy="1040381"/>
            <a:chOff x="2336187" y="2465813"/>
            <a:chExt cx="3345270" cy="1367781"/>
          </a:xfrm>
        </p:grpSpPr>
        <p:grpSp>
          <p:nvGrpSpPr>
            <p:cNvPr id="136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38" name="Овальная выноска 137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9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40" name="Прямоугольник 139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41" name="Умножение 140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Равно 141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37" name="Picture 2" descr="C:\Documents and Settings\Admin\Мои документы\Мои рисунки\знак вопроса_416_0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grpSp>
        <p:nvGrpSpPr>
          <p:cNvPr id="143" name="Группа 142"/>
          <p:cNvGrpSpPr/>
          <p:nvPr/>
        </p:nvGrpSpPr>
        <p:grpSpPr>
          <a:xfrm>
            <a:off x="2857488" y="4714884"/>
            <a:ext cx="3202394" cy="1040381"/>
            <a:chOff x="2336187" y="2465813"/>
            <a:chExt cx="3345270" cy="1367781"/>
          </a:xfrm>
        </p:grpSpPr>
        <p:grpSp>
          <p:nvGrpSpPr>
            <p:cNvPr id="144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146" name="Овальная выноска 14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7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148" name="Прямоугольник 14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2  9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49" name="Умножение 14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Равно 14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145" name="Picture 2" descr="C:\Documents and Settings\Admin\Мои документы\Мои рисунки\знак вопроса_416_0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69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1041 C -0.18715 -0.02104 -0.3618 -0.03144 -0.41441 -0.10796 C -0.46701 -0.18447 -0.39756 -0.32733 -0.32812 -0.46972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9001E-6 C -0.01632 0.00971 -0.03229 0.01965 -0.06371 0.06403 C -0.09514 0.10842 -0.14184 0.18678 -0.18854 0.2656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1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2344E-6 C 0.0309 -0.06634 0.0618 -0.13245 0.04114 -0.20642 C 0.02048 -0.28039 -0.05157 -0.36222 -0.12362 -0.44382 " pathEditMode="relative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7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7" action="ppaction://hlinksldjump"/>
          </p:cNvPr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7" action="ppaction://hlinksldjump"/>
          </p:cNvPr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7" action="ppaction://hlinksldjump"/>
          </p:cNvPr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61859E-6 C 2.5E-6 4.61859E-6 -0.08663 0.07512 -0.17292 0.151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2.76468E-6 C 0.02638 -0.08807 0.05277 -0.17614 0.02934 -0.25844 C 0.0059 -0.34073 -0.06771 -0.41724 -0.14115 -0.49353 " pathEditMode="relative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7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7" action="ppaction://hlinksldjump"/>
          </p:cNvPr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7" action="ppaction://hlinksldjump"/>
          </p:cNvPr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7" action="ppaction://hlinksldjump"/>
          </p:cNvPr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7" action="ppaction://hlinksldjump"/>
          </p:cNvPr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0.01525 C 0.02101 0.07952 0.04861 0.14378 -0.01649 0.15903 C -0.0816 0.17429 -0.23924 0.14054 -0.39688 0.1067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0.02358 C 0.04149 -0.0772 0.06996 -0.17776 0.04635 -0.26352 C 0.02274 -0.34928 -0.05278 -0.42002 -0.1283 -0.4907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25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7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7" action="ppaction://hlinksldjump"/>
          </p:cNvPr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7" action="ppaction://hlinksldjump"/>
          </p:cNvPr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7" action="ppaction://hlinksldjump"/>
          </p:cNvPr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479 C -0.00434 0.01502 -0.13281 0.06703 -0.26111 0.119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45539E-7 C 0.02847 -0.10772 0.05712 -0.21521 0.03333 -0.30004 C 0.00955 -0.38488 -0.06684 -0.44706 -0.14306 -0.50901 " pathEditMode="relative" ptsTypes="aaA">
                                      <p:cBhvr>
                                        <p:cTn id="1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7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7" action="ppaction://hlinksldjump"/>
          </p:cNvPr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7" action="ppaction://hlinksldjump"/>
          </p:cNvPr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7" action="ppaction://hlinksldjump"/>
          </p:cNvPr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3148E-6 C 3.05556E-6 0.01017 -0.15712 1.33148E-6 -0.31424 1.33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19464E-6 C 0.0349 -0.07166 0.06997 -0.14309 0.04705 -0.227 C 0.02413 -0.31091 -0.0566 -0.4073 -0.13733 -0.5037 " pathEditMode="relative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4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2  2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18316 -0.0157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4  7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7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7" action="ppaction://hlinksldjump"/>
          </p:cNvPr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7" action="ppaction://hlinksldjump"/>
          </p:cNvPr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7" action="ppaction://hlinksldjump"/>
          </p:cNvPr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1623E-6 C -5.55556E-7 0.00023 -0.08871 0.2159 -0.17691 0.43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3.19464E-6 C 0.04132 -0.07327 0.07708 -0.14609 0.05469 -0.22792 C 0.03246 -0.30975 -0.04792 -0.40037 -0.1283 -0.4907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4  8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7064E-6 C -0.17101 0.00069 -0.34184 0.00162 -0.4 -0.07582 C -0.45816 -0.15326 -0.40364 -0.30906 -0.34896 -0.46463 " pathEditMode="relative" ptsTypes="aaA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3581304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4  9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009509"/>
            <a:ext cx="957417" cy="760735"/>
          </a:xfrm>
          <a:prstGeom prst="rect">
            <a:avLst/>
          </a:prstGeom>
          <a:noFill/>
        </p:spPr>
      </p:pic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>
            <a:hlinkClick r:id="rId7" action="ppaction://hlinksldjump"/>
          </p:cNvPr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>
            <a:hlinkClick r:id="rId7" action="ppaction://hlinksldjump"/>
          </p:cNvPr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>
            <a:hlinkClick r:id="rId7" action="ppaction://hlinksldjump"/>
          </p:cNvPr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7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>
            <a:hlinkClick r:id="rId7" action="ppaction://hlinksldjump"/>
          </p:cNvPr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>
            <a:hlinkClick r:id="rId7" action="ppaction://hlinksldjump"/>
          </p:cNvPr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9"/>
          <p:cNvGrpSpPr/>
          <p:nvPr/>
        </p:nvGrpSpPr>
        <p:grpSpPr>
          <a:xfrm>
            <a:off x="2500298" y="857232"/>
            <a:ext cx="2643206" cy="1500198"/>
            <a:chOff x="3643306" y="3000372"/>
            <a:chExt cx="2643206" cy="1500198"/>
          </a:xfrm>
        </p:grpSpPr>
        <p:sp>
          <p:nvSpPr>
            <p:cNvPr id="97" name="Облако 9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57818" y="4714884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34397E-6 C 2.5E-6 0.00023 -0.05521 0.15857 -0.11042 0.317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19464E-6 C 0.0408 -0.09362 0.08159 -0.18701 0.06076 -0.27138 C 0.03993 -0.35575 -0.04288 -0.43111 -0.12552 -0.50647 " pathEditMode="relative" ptsTypes="a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1270719331_futuru_ru_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2500298" y="2928934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4  9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pic>
        <p:nvPicPr>
          <p:cNvPr id="69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Прямоугольник 87">
            <a:hlinkClick r:id="rId3" action="ppaction://hlinksldjump"/>
          </p:cNvPr>
          <p:cNvSpPr/>
          <p:nvPr/>
        </p:nvSpPr>
        <p:spPr>
          <a:xfrm>
            <a:off x="5715008" y="6429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7572396" y="2928934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072330" y="214311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286512" y="185736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Прямоугольник 91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57219" y="221455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86446" y="-2143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286512" y="0"/>
            <a:ext cx="958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Группа 28"/>
          <p:cNvGrpSpPr/>
          <p:nvPr/>
        </p:nvGrpSpPr>
        <p:grpSpPr>
          <a:xfrm>
            <a:off x="2571736" y="928670"/>
            <a:ext cx="2500330" cy="1357322"/>
            <a:chOff x="3643306" y="3000372"/>
            <a:chExt cx="2500330" cy="1357322"/>
          </a:xfrm>
        </p:grpSpPr>
        <p:sp>
          <p:nvSpPr>
            <p:cNvPr id="24" name="Облако 23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5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357818" y="478632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3 0.04207 C -0.17222 0.01779 -0.3243 -0.00625 -0.38246 -0.09362 C -0.4401 -0.181 -0.40434 -0.33172 -0.3684 -0.48197 " pathEditMode="relative" rAng="364084" ptsTypes="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grpSp>
        <p:nvGrpSpPr>
          <p:cNvPr id="15" name="Группа 63"/>
          <p:cNvGrpSpPr/>
          <p:nvPr/>
        </p:nvGrpSpPr>
        <p:grpSpPr>
          <a:xfrm rot="3884954">
            <a:off x="1438164" y="-80898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0706" y="1080683"/>
            <a:ext cx="957417" cy="760735"/>
          </a:xfrm>
          <a:prstGeom prst="rect">
            <a:avLst/>
          </a:prstGeom>
          <a:noFill/>
        </p:spPr>
      </p:pic>
      <p:grpSp>
        <p:nvGrpSpPr>
          <p:cNvPr id="23" name="Группа 63"/>
          <p:cNvGrpSpPr/>
          <p:nvPr/>
        </p:nvGrpSpPr>
        <p:grpSpPr>
          <a:xfrm rot="3884954">
            <a:off x="5438692" y="990672"/>
            <a:ext cx="1040381" cy="3202394"/>
            <a:chOff x="443735" y="-75259"/>
            <a:chExt cx="983554" cy="3008540"/>
          </a:xfrm>
        </p:grpSpPr>
        <p:sp>
          <p:nvSpPr>
            <p:cNvPr id="25" name="Овальная выноска 2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Умножение 2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Равно 28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4" name="Picture 2" descr="C:\Documents and Settings\Admin\Мои документы\Мои рисунки\знак вопроса_416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1234" y="2152253"/>
            <a:ext cx="957417" cy="760735"/>
          </a:xfrm>
          <a:prstGeom prst="rect">
            <a:avLst/>
          </a:prstGeom>
          <a:noFill/>
        </p:spPr>
      </p:pic>
      <p:grpSp>
        <p:nvGrpSpPr>
          <p:cNvPr id="31" name="Группа 63"/>
          <p:cNvGrpSpPr/>
          <p:nvPr/>
        </p:nvGrpSpPr>
        <p:grpSpPr>
          <a:xfrm rot="3884954">
            <a:off x="4867188" y="-438088"/>
            <a:ext cx="1040381" cy="3202394"/>
            <a:chOff x="443735" y="-75259"/>
            <a:chExt cx="983554" cy="3008540"/>
          </a:xfrm>
        </p:grpSpPr>
        <p:sp>
          <p:nvSpPr>
            <p:cNvPr id="33" name="Овальная выноска 3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36" name="Умножение 3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авно 3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2" name="Picture 2" descr="C:\Documents and Settings\Admin\Мои документы\Мои рисунки\знак вопроса_416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9730" y="723493"/>
            <a:ext cx="957417" cy="760735"/>
          </a:xfrm>
          <a:prstGeom prst="rect">
            <a:avLst/>
          </a:prstGeom>
          <a:noFill/>
        </p:spPr>
      </p:pic>
      <p:grpSp>
        <p:nvGrpSpPr>
          <p:cNvPr id="39" name="Группа 63"/>
          <p:cNvGrpSpPr/>
          <p:nvPr/>
        </p:nvGrpSpPr>
        <p:grpSpPr>
          <a:xfrm rot="3884954">
            <a:off x="4795750" y="2347994"/>
            <a:ext cx="1040381" cy="3202394"/>
            <a:chOff x="443735" y="-75259"/>
            <a:chExt cx="983554" cy="3008540"/>
          </a:xfrm>
        </p:grpSpPr>
        <p:sp>
          <p:nvSpPr>
            <p:cNvPr id="41" name="Овальная выноска 40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2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4" name="Умножение 43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авно 44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0" name="Picture 2" descr="C:\Documents and Settings\Admin\Мои документы\Мои рисунки\знак вопроса_416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8292" y="3509575"/>
            <a:ext cx="957417" cy="760735"/>
          </a:xfrm>
          <a:prstGeom prst="rect">
            <a:avLst/>
          </a:prstGeom>
          <a:noFill/>
        </p:spPr>
      </p:pic>
      <p:grpSp>
        <p:nvGrpSpPr>
          <p:cNvPr id="47" name="Группа 63"/>
          <p:cNvGrpSpPr/>
          <p:nvPr/>
        </p:nvGrpSpPr>
        <p:grpSpPr>
          <a:xfrm rot="3884954">
            <a:off x="1938230" y="1133548"/>
            <a:ext cx="1040381" cy="3202394"/>
            <a:chOff x="443735" y="-75259"/>
            <a:chExt cx="983554" cy="3008540"/>
          </a:xfrm>
        </p:grpSpPr>
        <p:sp>
          <p:nvSpPr>
            <p:cNvPr id="49" name="Овальная выноска 48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2" name="Умножение 51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Равно 52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8" name="Picture 2" descr="C:\Documents and Settings\Admin\Мои документы\Мои рисунки\знак вопроса_416_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772" y="2295129"/>
            <a:ext cx="957417" cy="760735"/>
          </a:xfrm>
          <a:prstGeom prst="rect">
            <a:avLst/>
          </a:prstGeom>
          <a:noFill/>
        </p:spPr>
      </p:pic>
      <p:grpSp>
        <p:nvGrpSpPr>
          <p:cNvPr id="55" name="Группа 63"/>
          <p:cNvGrpSpPr/>
          <p:nvPr/>
        </p:nvGrpSpPr>
        <p:grpSpPr>
          <a:xfrm rot="3884954">
            <a:off x="1081006" y="2419432"/>
            <a:ext cx="1040381" cy="3202394"/>
            <a:chOff x="443735" y="-75259"/>
            <a:chExt cx="983554" cy="3008540"/>
          </a:xfrm>
        </p:grpSpPr>
        <p:sp>
          <p:nvSpPr>
            <p:cNvPr id="57" name="Овальная выноска 5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0" name="Умножение 5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авно 6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6" name="Picture 2" descr="C:\Documents and Settings\Admin\Мои документы\Мои рисунки\знак вопроса_416_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3548" y="3581013"/>
            <a:ext cx="957417" cy="760735"/>
          </a:xfrm>
          <a:prstGeom prst="rect">
            <a:avLst/>
          </a:prstGeom>
          <a:noFill/>
        </p:spPr>
      </p:pic>
      <p:grpSp>
        <p:nvGrpSpPr>
          <p:cNvPr id="63" name="Группа 63"/>
          <p:cNvGrpSpPr/>
          <p:nvPr/>
        </p:nvGrpSpPr>
        <p:grpSpPr>
          <a:xfrm rot="3884954">
            <a:off x="3581304" y="3562440"/>
            <a:ext cx="1040381" cy="3202394"/>
            <a:chOff x="443735" y="-75259"/>
            <a:chExt cx="983554" cy="3008540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Равно 68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4" name="Picture 2" descr="C:\Documents and Settings\Admin\Мои документы\Мои рисунки\знак вопроса_416_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4724021"/>
            <a:ext cx="957417" cy="760735"/>
          </a:xfrm>
          <a:prstGeom prst="rect">
            <a:avLst/>
          </a:prstGeom>
          <a:noFill/>
        </p:spPr>
      </p:pic>
      <p:grpSp>
        <p:nvGrpSpPr>
          <p:cNvPr id="71" name="Группа 63"/>
          <p:cNvGrpSpPr/>
          <p:nvPr/>
        </p:nvGrpSpPr>
        <p:grpSpPr>
          <a:xfrm rot="3884954">
            <a:off x="2652610" y="4736613"/>
            <a:ext cx="1040381" cy="3202394"/>
            <a:chOff x="443735" y="-75259"/>
            <a:chExt cx="983554" cy="3008540"/>
          </a:xfrm>
        </p:grpSpPr>
        <p:sp>
          <p:nvSpPr>
            <p:cNvPr id="73" name="Овальная выноска 72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76" name="Умножение 75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Равно 76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2" name="Picture 2" descr="C:\Documents and Settings\Admin\Мои документы\Мои рисунки\знак вопроса_416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152" y="5898194"/>
            <a:ext cx="957417" cy="760735"/>
          </a:xfrm>
          <a:prstGeom prst="rect">
            <a:avLst/>
          </a:prstGeom>
          <a:noFill/>
        </p:spPr>
      </p:pic>
      <p:pic>
        <p:nvPicPr>
          <p:cNvPr id="142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" name="Picture 42" descr="pch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2714612" y="285749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4" name="Группа 63"/>
          <p:cNvGrpSpPr/>
          <p:nvPr/>
        </p:nvGrpSpPr>
        <p:grpSpPr>
          <a:xfrm rot="3884954">
            <a:off x="2792499" y="2339045"/>
            <a:ext cx="1040511" cy="3201533"/>
            <a:chOff x="443612" y="-75259"/>
            <a:chExt cx="983677" cy="3007731"/>
          </a:xfrm>
        </p:grpSpPr>
        <p:sp>
          <p:nvSpPr>
            <p:cNvPr id="15" name="Овальная выноска 1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6"/>
            <p:cNvGrpSpPr/>
            <p:nvPr/>
          </p:nvGrpSpPr>
          <p:grpSpPr>
            <a:xfrm rot="17574550">
              <a:off x="-546634" y="1069331"/>
              <a:ext cx="2853387" cy="872896"/>
              <a:chOff x="2288857" y="2952639"/>
              <a:chExt cx="4139271" cy="136938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288857" y="2952639"/>
                <a:ext cx="4139271" cy="1369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Умножение 1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 18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" name="Picture 2" descr="C:\Documents and Settings\Admin\Мои документы\Мои рисунки\знак вопроса_416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00438"/>
            <a:ext cx="957417" cy="760735"/>
          </a:xfrm>
          <a:prstGeom prst="rect">
            <a:avLst/>
          </a:prstGeom>
          <a:noFill/>
        </p:spPr>
      </p:pic>
      <p:grpSp>
        <p:nvGrpSpPr>
          <p:cNvPr id="21" name="Группа 29"/>
          <p:cNvGrpSpPr/>
          <p:nvPr/>
        </p:nvGrpSpPr>
        <p:grpSpPr>
          <a:xfrm>
            <a:off x="3500430" y="1643050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00486 C -0.04965 0.00486 -0.16181 0.26505 -0.27396 0.5252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5 3.7037E-6 C 0.14028 -0.00602 0.21424 -0.01204 0.23594 -0.0713 C 0.25764 -0.13033 0.22744 -0.2426 0.19723 -0.35486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2792499" y="2339045"/>
            <a:ext cx="1040511" cy="3201533"/>
            <a:chOff x="443612" y="-75259"/>
            <a:chExt cx="983677" cy="3007731"/>
          </a:xfrm>
        </p:grpSpPr>
        <p:sp>
          <p:nvSpPr>
            <p:cNvPr id="15" name="Овальная выноска 1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634" y="1069331"/>
              <a:ext cx="2853387" cy="872896"/>
              <a:chOff x="2288857" y="2952639"/>
              <a:chExt cx="4139271" cy="136938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2288857" y="2952639"/>
                <a:ext cx="4139271" cy="13693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8" name="Умножение 1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Равно 18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0" name="Picture 2" descr="C:\Documents and Settings\Admin\Мои документы\Мои рисунки\знак вопроса_416_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500438"/>
            <a:ext cx="957417" cy="760735"/>
          </a:xfrm>
          <a:prstGeom prst="rect">
            <a:avLst/>
          </a:prstGeom>
          <a:noFill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5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6" name="Облако 25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8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5 0.00486 C -0.04965 0.00486 -0.16181 0.26505 -0.27396 0.52523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5 3.7037E-6 C 0.14028 -0.00602 0.21424 -0.01204 0.23594 -0.0713 C 0.25764 -0.13033 0.22744 -0.2426 0.19723 -0.3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2" name="Группа 29"/>
          <p:cNvGrpSpPr/>
          <p:nvPr/>
        </p:nvGrpSpPr>
        <p:grpSpPr>
          <a:xfrm>
            <a:off x="3500430" y="1643050"/>
            <a:ext cx="2643206" cy="1500198"/>
            <a:chOff x="3643306" y="3000372"/>
            <a:chExt cx="2643206" cy="1500198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7037 C -0.08733 0.20301 -0.14236 0.33565 -0.16441 0.3886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5 3.7037E-6 C 0.14028 -0.00602 0.21424 -0.01204 0.23594 -0.0713 C 0.25764 -0.13033 0.22744 -0.2426 0.19723 -0.3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7037 C -0.08733 0.20301 -0.14236 0.33565 -0.16441 0.3886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708E-6 C 0.0908 -0.00809 0.18177 -0.01641 0.20851 -0.09686 C 0.23542 -0.17707 0.19792 -0.32941 0.16094 -0.4819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2  2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500430" y="1071546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19001E-6 C -0.08489 0.11928 -0.16962 0.23879 -0.20434 0.286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5295 -0.00763 0.23958 -0.01503 0.2651 -0.08807 C 0.29063 -0.16112 0.25503 -0.29959 0.21962 -0.4382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32 0.21424 -0.01665 0.23594 -0.09848 C 0.25764 -0.18054 0.22743 -0.33542 0.19722 -0.4907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714744" y="1000108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9945E-6 C -0.08524 0.07166 -0.17031 0.14332 -0.20434 0.172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5295 -0.00809 0.23958 -0.01549 0.2651 -0.09039 C 0.29063 -0.16528 0.25503 -0.30698 0.21962 -0.4486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7037 C -0.08733 0.20301 -0.14236 0.33565 -0.16441 0.3886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32 0.21424 -0.01641 0.23594 -0.0964 C 0.25764 -0.17661 0.22743 -0.32825 0.19722 -0.4801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571868" y="1142984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896E-7 C -0.121 0.04138 -0.24201 0.08276 -0.29027 0.0994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5295 -0.00809 0.23958 -0.01549 0.2651 -0.09039 C 0.29063 -0.16528 0.25503 -0.30698 0.21962 -0.4486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32 0.21424 -0.01641 0.23594 -0.0964 C 0.25764 -0.17661 0.22743 -0.32825 0.19722 -0.4801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500430" y="1071546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81E-6 C 8.33333E-7 2.9681E-6 -0.19809 0.09663 -0.39618 0.1932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5295 -0.00809 0.23958 -0.01549 0.2651 -0.09039 C 0.29063 -0.16528 0.25503 -0.30698 0.21962 -0.4486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56 0.21424 -0.01711 0.23594 -0.10079 C 0.25764 -0.18424 0.22743 -0.34258 0.19722 -0.5011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500430" y="928670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4827E-6 C 0.04931 0.10194 0.09879 0.20411 0.02743 0.25543 C -0.04392 0.30652 -0.23611 0.30675 -0.42795 0.3074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5295 -0.00809 0.23958 -0.01549 0.2651 -0.09039 C 0.29063 -0.16528 0.25503 -0.30698 0.21962 -0.4486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2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49 2.36708E-6 C 0.14028 -0.00832 0.21424 -0.01665 0.23594 -0.09848 C 0.25764 -0.18054 0.22743 -0.33542 0.19722 -0.49076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3" action="ppaction://hlinksldjump"/>
          </p:cNvPr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2  3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788 0.1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9"/>
          <p:cNvGrpSpPr/>
          <p:nvPr/>
        </p:nvGrpSpPr>
        <p:grpSpPr>
          <a:xfrm>
            <a:off x="3500430" y="785794"/>
            <a:ext cx="2643206" cy="1500198"/>
            <a:chOff x="3643306" y="3000372"/>
            <a:chExt cx="2643206" cy="1500198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02635E-6 C -0.17552 0.20204 -0.35087 0.4043 -0.41997 0.484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2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32 0.21424 -0.01665 0.23594 -0.09848 C 0.25764 -0.18054 0.22743 -0.33542 0.19722 -0.4907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1276612397_futuru_ru_2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072462" y="1785926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35743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6429388" y="114298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57219" y="100010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57219" y="-21433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66990" y="2062242"/>
            <a:ext cx="1040381" cy="3202394"/>
            <a:chOff x="443735" y="-75259"/>
            <a:chExt cx="983554" cy="3008540"/>
          </a:xfrm>
        </p:grpSpPr>
        <p:sp>
          <p:nvSpPr>
            <p:cNvPr id="17" name="Овальная выноска 16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5  9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0" name="Умножение 19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Равно 20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9532" y="3223823"/>
            <a:ext cx="957417" cy="760735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6000760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28"/>
          <p:cNvGrpSpPr/>
          <p:nvPr/>
        </p:nvGrpSpPr>
        <p:grpSpPr>
          <a:xfrm>
            <a:off x="3143240" y="928670"/>
            <a:ext cx="2500330" cy="1357322"/>
            <a:chOff x="3643306" y="3000372"/>
            <a:chExt cx="2500330" cy="1357322"/>
          </a:xfrm>
        </p:grpSpPr>
        <p:sp>
          <p:nvSpPr>
            <p:cNvPr id="22" name="Облако 21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4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488" y="4857760"/>
            <a:ext cx="171451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7037 C -0.08733 0.20301 -0.14236 0.33565 -0.16441 0.3886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2.36708E-6 C 0.14028 -0.00856 0.21424 -0.01711 0.23594 -0.10079 C 0.25764 -0.18424 0.22743 -0.34258 0.19722 -0.5011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2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63" cy="6858000"/>
          </a:xfrm>
          <a:prstGeom prst="rect">
            <a:avLst/>
          </a:prstGeom>
          <a:noFill/>
        </p:spPr>
      </p:pic>
      <p:grpSp>
        <p:nvGrpSpPr>
          <p:cNvPr id="4" name="Группа 63"/>
          <p:cNvGrpSpPr/>
          <p:nvPr/>
        </p:nvGrpSpPr>
        <p:grpSpPr>
          <a:xfrm rot="3884954">
            <a:off x="2724048" y="6197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6590" y="1223559"/>
            <a:ext cx="957417" cy="760735"/>
          </a:xfrm>
          <a:prstGeom prst="rect">
            <a:avLst/>
          </a:prstGeom>
          <a:noFill/>
        </p:spPr>
      </p:pic>
      <p:grpSp>
        <p:nvGrpSpPr>
          <p:cNvPr id="12" name="Группа 63"/>
          <p:cNvGrpSpPr/>
          <p:nvPr/>
        </p:nvGrpSpPr>
        <p:grpSpPr>
          <a:xfrm rot="3884954">
            <a:off x="6581700" y="347730"/>
            <a:ext cx="1040381" cy="3202394"/>
            <a:chOff x="443735" y="-75259"/>
            <a:chExt cx="983554" cy="3008540"/>
          </a:xfrm>
        </p:grpSpPr>
        <p:sp>
          <p:nvSpPr>
            <p:cNvPr id="14" name="Овальная выноска 1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Умножение 1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 1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Picture 2" descr="C:\Documents and Settings\Admin\Мои документы\Мои рисунки\знак вопроса_416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4242" y="1509311"/>
            <a:ext cx="957417" cy="760735"/>
          </a:xfrm>
          <a:prstGeom prst="rect">
            <a:avLst/>
          </a:prstGeom>
          <a:noFill/>
        </p:spPr>
      </p:pic>
      <p:grpSp>
        <p:nvGrpSpPr>
          <p:cNvPr id="20" name="Группа 63"/>
          <p:cNvGrpSpPr/>
          <p:nvPr/>
        </p:nvGrpSpPr>
        <p:grpSpPr>
          <a:xfrm rot="3884954">
            <a:off x="5010064" y="-795278"/>
            <a:ext cx="1040381" cy="3202394"/>
            <a:chOff x="443735" y="-75259"/>
            <a:chExt cx="983554" cy="3008540"/>
          </a:xfrm>
        </p:grpSpPr>
        <p:sp>
          <p:nvSpPr>
            <p:cNvPr id="22" name="Овальная выноска 2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Умножение 2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 2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Picture 2" descr="C:\Documents and Settings\Admin\Мои документы\Мои рисунки\знак вопроса_416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2606" y="366303"/>
            <a:ext cx="957417" cy="760735"/>
          </a:xfrm>
          <a:prstGeom prst="rect">
            <a:avLst/>
          </a:prstGeom>
          <a:noFill/>
        </p:spPr>
      </p:pic>
      <p:grpSp>
        <p:nvGrpSpPr>
          <p:cNvPr id="28" name="Группа 63"/>
          <p:cNvGrpSpPr/>
          <p:nvPr/>
        </p:nvGrpSpPr>
        <p:grpSpPr>
          <a:xfrm rot="3884954">
            <a:off x="5510130" y="1419300"/>
            <a:ext cx="1040381" cy="3202394"/>
            <a:chOff x="443735" y="-75259"/>
            <a:chExt cx="983554" cy="3008540"/>
          </a:xfrm>
        </p:grpSpPr>
        <p:sp>
          <p:nvSpPr>
            <p:cNvPr id="30" name="Овальная выноска 29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Умножение 32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 33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Picture 2" descr="C:\Documents and Settings\Admin\Мои документы\Мои рисунки\знак вопроса_416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2672" y="2580881"/>
            <a:ext cx="957417" cy="760735"/>
          </a:xfrm>
          <a:prstGeom prst="rect">
            <a:avLst/>
          </a:prstGeom>
          <a:noFill/>
        </p:spPr>
      </p:pic>
      <p:grpSp>
        <p:nvGrpSpPr>
          <p:cNvPr id="36" name="Группа 63"/>
          <p:cNvGrpSpPr/>
          <p:nvPr/>
        </p:nvGrpSpPr>
        <p:grpSpPr>
          <a:xfrm rot="3884954">
            <a:off x="1938230" y="1276424"/>
            <a:ext cx="1040381" cy="3202394"/>
            <a:chOff x="443735" y="-75259"/>
            <a:chExt cx="983554" cy="3008540"/>
          </a:xfrm>
        </p:grpSpPr>
        <p:sp>
          <p:nvSpPr>
            <p:cNvPr id="38" name="Овальная выноска 37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Умножение 40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 41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Picture 2" descr="C:\Documents and Settings\Admin\Мои документы\Мои рисунки\знак вопроса_416_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772" y="2438005"/>
            <a:ext cx="957417" cy="760735"/>
          </a:xfrm>
          <a:prstGeom prst="rect">
            <a:avLst/>
          </a:prstGeom>
          <a:noFill/>
        </p:spPr>
      </p:pic>
      <p:grpSp>
        <p:nvGrpSpPr>
          <p:cNvPr id="44" name="Группа 63"/>
          <p:cNvGrpSpPr/>
          <p:nvPr/>
        </p:nvGrpSpPr>
        <p:grpSpPr>
          <a:xfrm rot="3884954">
            <a:off x="6724576" y="2419432"/>
            <a:ext cx="1040381" cy="3202394"/>
            <a:chOff x="443735" y="-75259"/>
            <a:chExt cx="983554" cy="3008540"/>
          </a:xfrm>
        </p:grpSpPr>
        <p:sp>
          <p:nvSpPr>
            <p:cNvPr id="46" name="Овальная выноска 4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Умножение 4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 4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2" descr="C:\Documents and Settings\Admin\Мои документы\Мои рисунки\знак вопроса_416_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7118" y="3581013"/>
            <a:ext cx="957417" cy="760735"/>
          </a:xfrm>
          <a:prstGeom prst="rect">
            <a:avLst/>
          </a:prstGeom>
          <a:noFill/>
        </p:spPr>
      </p:pic>
      <p:grpSp>
        <p:nvGrpSpPr>
          <p:cNvPr id="52" name="Группа 63"/>
          <p:cNvGrpSpPr/>
          <p:nvPr/>
        </p:nvGrpSpPr>
        <p:grpSpPr>
          <a:xfrm rot="3884954">
            <a:off x="3581304" y="2633746"/>
            <a:ext cx="1040381" cy="3202394"/>
            <a:chOff x="443735" y="-75259"/>
            <a:chExt cx="983554" cy="3008540"/>
          </a:xfrm>
        </p:grpSpPr>
        <p:sp>
          <p:nvSpPr>
            <p:cNvPr id="54" name="Овальная выноска 5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Умножение 5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 5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3" name="Picture 2" descr="C:\Documents and Settings\Admin\Мои документы\Мои рисунки\знак вопроса_416_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3846" y="3795327"/>
            <a:ext cx="957417" cy="760735"/>
          </a:xfrm>
          <a:prstGeom prst="rect">
            <a:avLst/>
          </a:prstGeom>
          <a:noFill/>
        </p:spPr>
      </p:pic>
      <p:grpSp>
        <p:nvGrpSpPr>
          <p:cNvPr id="60" name="Группа 63"/>
          <p:cNvGrpSpPr/>
          <p:nvPr/>
        </p:nvGrpSpPr>
        <p:grpSpPr>
          <a:xfrm rot="3884954">
            <a:off x="5152940" y="3776754"/>
            <a:ext cx="1040381" cy="3202394"/>
            <a:chOff x="443735" y="-75259"/>
            <a:chExt cx="983554" cy="3008540"/>
          </a:xfrm>
        </p:grpSpPr>
        <p:sp>
          <p:nvSpPr>
            <p:cNvPr id="62" name="Овальная выноска 6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Умножение 6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 6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1" name="Picture 2" descr="C:\Documents and Settings\Admin\Мои документы\Мои рисунки\знак вопроса_416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5482" y="4938335"/>
            <a:ext cx="957417" cy="760735"/>
          </a:xfrm>
          <a:prstGeom prst="rect">
            <a:avLst/>
          </a:prstGeom>
          <a:noFill/>
        </p:spPr>
      </p:pic>
      <p:pic>
        <p:nvPicPr>
          <p:cNvPr id="67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42" descr="pch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3643306" y="1571612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6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26666 0.07153 0.5335 0.14352 0.64062 0.1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2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1623E-6 C 0.17865 0.17545 0.35747 0.35136 0.42952 0.421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03 C -0.01372 -0.01295 -0.0099 -0.02867 -0.0099 0.04091 C -0.0099 0.11049 -0.01372 0.26583 -0.01754 0.421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46741E-6 C 0.18507 0.12367 0.37048 0.2478 0.44462 0.296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2  3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2786050" y="857232"/>
            <a:ext cx="2500330" cy="1357322"/>
            <a:chOff x="3643306" y="3000372"/>
            <a:chExt cx="2500330" cy="1357322"/>
          </a:xfrm>
        </p:grpSpPr>
        <p:sp>
          <p:nvSpPr>
            <p:cNvPr id="29" name="Облако 28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8125 C -0.1625 0.09653 -0.26788 0.11181 -0.34462 0.06667 C -0.42136 0.02153 -0.49879 -0.10486 -0.51806 -0.18958 C -0.53733 -0.2743 -0.46979 -0.39976 -0.46025 -0.4416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2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43135E-7 C -0.10955 0.07097 -0.2191 0.14216 -0.26233 0.171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70874E-7 C -0.01666 0.11466 -0.03316 0.23001 -0.03923 0.27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4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59085E-6 C -0.07187 0.10194 -0.14358 0.20388 -0.17187 0.244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4" action="ppaction://hlinksldjump"/>
          </p:cNvPr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4" action="ppaction://hlinksldjump"/>
          </p:cNvPr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4" action="ppaction://hlinksldjump"/>
          </p:cNvPr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4" action="ppaction://hlinksldjump"/>
          </p:cNvPr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4" action="ppaction://hlinksldjump"/>
          </p:cNvPr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928926" y="285728"/>
            <a:ext cx="2643206" cy="1500198"/>
            <a:chOff x="3643306" y="3000372"/>
            <a:chExt cx="2643206" cy="1500198"/>
          </a:xfrm>
        </p:grpSpPr>
        <p:sp>
          <p:nvSpPr>
            <p:cNvPr id="87" name="Облако 86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5816E-6 C 0.22031 0.0668 0.4408 0.1343 0.529 0.1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7639 C 0.03629 -0.12129 0.06962 -0.16597 0.06146 -0.23426 C 0.0533 -0.30254 -0.00416 -0.425 -0.04548 -0.48588 C -0.0868 -0.54629 -0.1368 -0.57199 -0.18628 -0.59791 " pathEditMode="relative" rAng="-2576835" ptsTypes="aa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" y="0"/>
            <a:ext cx="9143963" cy="6858000"/>
          </a:xfrm>
          <a:prstGeom prst="rect">
            <a:avLst/>
          </a:prstGeom>
          <a:noFill/>
        </p:spPr>
      </p:pic>
      <p:grpSp>
        <p:nvGrpSpPr>
          <p:cNvPr id="2" name="Группа 63"/>
          <p:cNvGrpSpPr/>
          <p:nvPr/>
        </p:nvGrpSpPr>
        <p:grpSpPr>
          <a:xfrm rot="3884954">
            <a:off x="4724312" y="1847928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6  9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6854" y="3009509"/>
            <a:ext cx="957417" cy="760735"/>
          </a:xfrm>
          <a:prstGeom prst="rect">
            <a:avLst/>
          </a:prstGeom>
          <a:noFill/>
        </p:spPr>
      </p:pic>
      <p:sp>
        <p:nvSpPr>
          <p:cNvPr id="77" name="Прямоугольник 76">
            <a:hlinkClick r:id="rId4" action="ppaction://hlinksldjump"/>
          </p:cNvPr>
          <p:cNvSpPr/>
          <p:nvPr/>
        </p:nvSpPr>
        <p:spPr>
          <a:xfrm>
            <a:off x="6143636" y="107154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857356" y="928670"/>
            <a:ext cx="8991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1538" y="185736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0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4" action="ppaction://hlinksldjump"/>
          </p:cNvPr>
          <p:cNvSpPr/>
          <p:nvPr/>
        </p:nvSpPr>
        <p:spPr>
          <a:xfrm>
            <a:off x="8257219" y="171448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36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00760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857356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500958" y="121442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  <a:endParaRPr lang="ru-RU" sz="54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8"/>
          <p:cNvGrpSpPr/>
          <p:nvPr/>
        </p:nvGrpSpPr>
        <p:grpSpPr>
          <a:xfrm>
            <a:off x="3214678" y="357166"/>
            <a:ext cx="2500330" cy="1357322"/>
            <a:chOff x="3643306" y="3000372"/>
            <a:chExt cx="2500330" cy="1357322"/>
          </a:xfrm>
        </p:grpSpPr>
        <p:sp>
          <p:nvSpPr>
            <p:cNvPr id="23" name="Облако 22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5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5000636"/>
            <a:ext cx="1928826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C 0.05556 -0.12083 0.11111 -0.24143 0.07431 -0.33542 C 0.0375 -0.4294 -0.09166 -0.49653 -0.22083 -0.56342 " pathEditMode="relative" ptsTypes="aaA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4" name="Группа 63"/>
          <p:cNvGrpSpPr/>
          <p:nvPr/>
        </p:nvGrpSpPr>
        <p:grpSpPr>
          <a:xfrm rot="3884954">
            <a:off x="3009800" y="-108100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32342" y="80575"/>
            <a:ext cx="957417" cy="760735"/>
          </a:xfrm>
          <a:prstGeom prst="rect">
            <a:avLst/>
          </a:prstGeom>
          <a:noFill/>
        </p:spPr>
      </p:pic>
      <p:grpSp>
        <p:nvGrpSpPr>
          <p:cNvPr id="12" name="Группа 63"/>
          <p:cNvGrpSpPr/>
          <p:nvPr/>
        </p:nvGrpSpPr>
        <p:grpSpPr>
          <a:xfrm rot="3884954">
            <a:off x="3438428" y="419168"/>
            <a:ext cx="1040381" cy="3202394"/>
            <a:chOff x="443735" y="-75259"/>
            <a:chExt cx="983554" cy="3008540"/>
          </a:xfrm>
        </p:grpSpPr>
        <p:sp>
          <p:nvSpPr>
            <p:cNvPr id="14" name="Овальная выноска 1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17" name="Умножение 1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 1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3" name="Picture 2" descr="C:\Documents and Settings\Admin\Мои документы\Мои рисунки\знак вопроса_416_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1580749"/>
            <a:ext cx="957417" cy="760735"/>
          </a:xfrm>
          <a:prstGeom prst="rect">
            <a:avLst/>
          </a:prstGeom>
          <a:noFill/>
        </p:spPr>
      </p:pic>
      <p:grpSp>
        <p:nvGrpSpPr>
          <p:cNvPr id="20" name="Группа 63"/>
          <p:cNvGrpSpPr/>
          <p:nvPr/>
        </p:nvGrpSpPr>
        <p:grpSpPr>
          <a:xfrm rot="3884954">
            <a:off x="6295948" y="-652402"/>
            <a:ext cx="1040381" cy="3202394"/>
            <a:chOff x="443735" y="-75259"/>
            <a:chExt cx="983554" cy="3008540"/>
          </a:xfrm>
        </p:grpSpPr>
        <p:sp>
          <p:nvSpPr>
            <p:cNvPr id="22" name="Овальная выноска 2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Умножение 2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 2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1" name="Picture 2" descr="C:\Documents and Settings\Admin\Мои документы\Мои рисунки\знак вопроса_416_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8490" y="509179"/>
            <a:ext cx="957417" cy="760735"/>
          </a:xfrm>
          <a:prstGeom prst="rect">
            <a:avLst/>
          </a:prstGeom>
          <a:noFill/>
        </p:spPr>
      </p:pic>
      <p:grpSp>
        <p:nvGrpSpPr>
          <p:cNvPr id="28" name="Группа 63"/>
          <p:cNvGrpSpPr/>
          <p:nvPr/>
        </p:nvGrpSpPr>
        <p:grpSpPr>
          <a:xfrm rot="3884954">
            <a:off x="6724576" y="704920"/>
            <a:ext cx="1040381" cy="3202394"/>
            <a:chOff x="443735" y="-75259"/>
            <a:chExt cx="983554" cy="3008540"/>
          </a:xfrm>
        </p:grpSpPr>
        <p:sp>
          <p:nvSpPr>
            <p:cNvPr id="30" name="Овальная выноска 29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1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33" name="Умножение 32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авно 33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9" name="Picture 2" descr="C:\Documents and Settings\Admin\Мои документы\Мои рисунки\знак вопроса_416_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7118" y="1866501"/>
            <a:ext cx="957417" cy="760735"/>
          </a:xfrm>
          <a:prstGeom prst="rect">
            <a:avLst/>
          </a:prstGeom>
          <a:noFill/>
        </p:spPr>
      </p:pic>
      <p:grpSp>
        <p:nvGrpSpPr>
          <p:cNvPr id="36" name="Группа 63"/>
          <p:cNvGrpSpPr/>
          <p:nvPr/>
        </p:nvGrpSpPr>
        <p:grpSpPr>
          <a:xfrm rot="3884954">
            <a:off x="7022612" y="1990804"/>
            <a:ext cx="1040381" cy="3202394"/>
            <a:chOff x="443735" y="-75259"/>
            <a:chExt cx="983554" cy="3008540"/>
          </a:xfrm>
        </p:grpSpPr>
        <p:sp>
          <p:nvSpPr>
            <p:cNvPr id="38" name="Овальная выноска 37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1" name="Умножение 40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авно 41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7" name="Picture 2" descr="C:\Documents and Settings\Admin\Мои документы\Мои рисунки\знак вопроса_416_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5154" y="3152385"/>
            <a:ext cx="957417" cy="760735"/>
          </a:xfrm>
          <a:prstGeom prst="rect">
            <a:avLst/>
          </a:prstGeom>
          <a:noFill/>
        </p:spPr>
      </p:pic>
      <p:grpSp>
        <p:nvGrpSpPr>
          <p:cNvPr id="44" name="Группа 63"/>
          <p:cNvGrpSpPr/>
          <p:nvPr/>
        </p:nvGrpSpPr>
        <p:grpSpPr>
          <a:xfrm rot="3884954">
            <a:off x="5724444" y="4062506"/>
            <a:ext cx="1040381" cy="3202394"/>
            <a:chOff x="443735" y="-75259"/>
            <a:chExt cx="983554" cy="3008540"/>
          </a:xfrm>
        </p:grpSpPr>
        <p:sp>
          <p:nvSpPr>
            <p:cNvPr id="46" name="Овальная выноска 4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7  7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49" name="Умножение 4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авно 4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2" descr="C:\Documents and Settings\Admin\Мои документы\Мои рисунки\знак вопроса_416_0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6986" y="5224087"/>
            <a:ext cx="957417" cy="760735"/>
          </a:xfrm>
          <a:prstGeom prst="rect">
            <a:avLst/>
          </a:prstGeom>
          <a:noFill/>
        </p:spPr>
      </p:pic>
      <p:grpSp>
        <p:nvGrpSpPr>
          <p:cNvPr id="52" name="Группа 63"/>
          <p:cNvGrpSpPr/>
          <p:nvPr/>
        </p:nvGrpSpPr>
        <p:grpSpPr>
          <a:xfrm rot="3884954">
            <a:off x="3438428" y="1776490"/>
            <a:ext cx="1040381" cy="3202394"/>
            <a:chOff x="443735" y="-75259"/>
            <a:chExt cx="983554" cy="3008540"/>
          </a:xfrm>
        </p:grpSpPr>
        <p:sp>
          <p:nvSpPr>
            <p:cNvPr id="54" name="Овальная выноска 53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5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7  8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57" name="Умножение 56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авно 57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3" name="Picture 2" descr="C:\Documents and Settings\Admin\Мои документы\Мои рисунки\знак вопроса_416_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0970" y="2938071"/>
            <a:ext cx="957417" cy="760735"/>
          </a:xfrm>
          <a:prstGeom prst="rect">
            <a:avLst/>
          </a:prstGeom>
          <a:noFill/>
        </p:spPr>
      </p:pic>
      <p:grpSp>
        <p:nvGrpSpPr>
          <p:cNvPr id="60" name="Группа 63"/>
          <p:cNvGrpSpPr/>
          <p:nvPr/>
        </p:nvGrpSpPr>
        <p:grpSpPr>
          <a:xfrm rot="3884954">
            <a:off x="3081238" y="3133812"/>
            <a:ext cx="1040381" cy="3202394"/>
            <a:chOff x="443735" y="-75259"/>
            <a:chExt cx="983554" cy="3008540"/>
          </a:xfrm>
        </p:grpSpPr>
        <p:sp>
          <p:nvSpPr>
            <p:cNvPr id="62" name="Овальная выноска 61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64" name="Прямоугольник 63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7  9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Умножение 64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авно 65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1" name="Picture 2" descr="C:\Documents and Settings\Admin\Мои документы\Мои рисунки\знак вопроса_416_0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3780" y="4295393"/>
            <a:ext cx="957417" cy="760735"/>
          </a:xfrm>
          <a:prstGeom prst="rect">
            <a:avLst/>
          </a:prstGeom>
          <a:noFill/>
        </p:spPr>
      </p:pic>
      <p:pic>
        <p:nvPicPr>
          <p:cNvPr id="67" name="Picture 42" descr="pch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4929190" y="3286124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9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1279099502_futuru_ru_2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338" y="0"/>
            <a:ext cx="9157338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286776" y="27146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>
            <a:hlinkClick r:id="rId3" action="ppaction://hlinksldjump"/>
          </p:cNvPr>
          <p:cNvSpPr/>
          <p:nvPr/>
        </p:nvSpPr>
        <p:spPr>
          <a:xfrm>
            <a:off x="7000892" y="271462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429256" y="8572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3" action="ppaction://hlinksldjump"/>
          </p:cNvPr>
          <p:cNvSpPr/>
          <p:nvPr/>
        </p:nvSpPr>
        <p:spPr>
          <a:xfrm>
            <a:off x="5000628" y="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Группа 63"/>
          <p:cNvGrpSpPr/>
          <p:nvPr/>
        </p:nvGrpSpPr>
        <p:grpSpPr>
          <a:xfrm rot="3884954">
            <a:off x="3372641" y="1556525"/>
            <a:ext cx="1314833" cy="3345271"/>
            <a:chOff x="481809" y="-75259"/>
            <a:chExt cx="945480" cy="3008541"/>
          </a:xfrm>
        </p:grpSpPr>
        <p:sp>
          <p:nvSpPr>
            <p:cNvPr id="65" name="Овальная выноска 64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6"/>
            <p:cNvGrpSpPr/>
            <p:nvPr/>
          </p:nvGrpSpPr>
          <p:grpSpPr>
            <a:xfrm rot="17574550">
              <a:off x="-546511" y="1108215"/>
              <a:ext cx="2853387" cy="796747"/>
              <a:chOff x="2287845" y="3013042"/>
              <a:chExt cx="4139271" cy="1249925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2287845" y="3013042"/>
                <a:ext cx="4139271" cy="124992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66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2  4   </a:t>
                </a:r>
                <a:endParaRPr lang="ru-RU" sz="66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68" name="Умножение 67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авно 6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Documents and Settings\Admin\Мои документы\Мои рисунки\знак вопроса_416_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067" y="2627256"/>
            <a:ext cx="1000132" cy="1000132"/>
          </a:xfrm>
          <a:prstGeom prst="rect">
            <a:avLst/>
          </a:prstGeom>
          <a:noFill/>
        </p:spPr>
      </p:pic>
      <p:sp>
        <p:nvSpPr>
          <p:cNvPr id="23" name="Прямоугольник 22">
            <a:hlinkClick r:id="rId3" action="ppaction://hlinksldjump"/>
          </p:cNvPr>
          <p:cNvSpPr/>
          <p:nvPr/>
        </p:nvSpPr>
        <p:spPr>
          <a:xfrm>
            <a:off x="6357950" y="2714620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2285984" y="1071546"/>
            <a:ext cx="2500330" cy="1357322"/>
            <a:chOff x="3643306" y="3000372"/>
            <a:chExt cx="2500330" cy="1357322"/>
          </a:xfrm>
        </p:grpSpPr>
        <p:sp>
          <p:nvSpPr>
            <p:cNvPr id="75" name="Облако 74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57620" y="3286124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0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643570" y="4286256"/>
            <a:ext cx="2357454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>
            <a:hlinkClick r:id="rId3" action="ppaction://hlinksldjump"/>
          </p:cNvPr>
          <p:cNvSpPr/>
          <p:nvPr/>
        </p:nvSpPr>
        <p:spPr>
          <a:xfrm>
            <a:off x="6000760" y="200024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5357818" y="164305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357562"/>
            <a:ext cx="571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30712 -0.10486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46945E-18 4.44444E-6 C -0.09705 0.03889 -0.19427 0.07801 -0.28438 0.0375 C -0.37466 -0.00301 -0.50347 -0.16736 -0.54219 -0.24375 C -0.58091 -0.32014 -0.52153 -0.39144 -0.51719 -0.4208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367122" y="1562176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7  2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9664" y="2723757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5" name="Группа 29"/>
          <p:cNvGrpSpPr/>
          <p:nvPr/>
        </p:nvGrpSpPr>
        <p:grpSpPr>
          <a:xfrm>
            <a:off x="6143636" y="157161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88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5474E-6 C -0.0283 0.04739 -0.05642 0.09478 0.00625 0.1387 C 0.0691 0.18285 0.22309 0.22377 0.3776 0.2649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4.47064E-6 C 0.10174 -0.01595 0.20365 -0.0319 0.27067 -0.07583 C 0.33768 -0.11975 0.3698 -0.19187 0.40209 -0.26376 " pathEditMode="relative" ptsTypes="aaA">
                                      <p:cBhvr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7  2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7  3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9838E-6 C 0.13871 0.15811 0.2776 0.31622 0.33351 0.37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407 -0.01341 0.22865 -0.02658 0.304 -0.06311 C 0.37917 -0.0994 0.41528 -0.15927 0.45174 -0.2186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7  3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7  4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012E-7 C 0.26233 0.0497 0.525 0.0994 0.63039 0.11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407 -0.0141 0.22865 -0.02797 0.304 -0.06611 C 0.37917 -0.10425 0.41528 -0.16713 0.45174 -0.22931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7  4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3" name="Picture 42" descr="pch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7  5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>
            <a:hlinkClick r:id="rId5" action="ppaction://hlinksldjump"/>
          </p:cNvPr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012E-7 C 0.20712 0.05409 0.41441 0.10818 0.49757 0.13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7  5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3" name="Группа 63"/>
          <p:cNvGrpSpPr/>
          <p:nvPr/>
        </p:nvGrpSpPr>
        <p:grpSpPr>
          <a:xfrm rot="3884954">
            <a:off x="4581436" y="1776490"/>
            <a:ext cx="1040381" cy="3202394"/>
            <a:chOff x="443735" y="-75259"/>
            <a:chExt cx="983554" cy="3008540"/>
          </a:xfrm>
        </p:grpSpPr>
        <p:sp>
          <p:nvSpPr>
            <p:cNvPr id="6" name="Овальная выноска 5"/>
            <p:cNvSpPr/>
            <p:nvPr/>
          </p:nvSpPr>
          <p:spPr>
            <a:xfrm rot="17692558">
              <a:off x="-432113" y="851421"/>
              <a:ext cx="2786082" cy="932722"/>
            </a:xfrm>
            <a:prstGeom prst="wedgeEllipseCallout">
              <a:avLst>
                <a:gd name="adj1" fmla="val 23424"/>
                <a:gd name="adj2" fmla="val 4554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6"/>
            <p:cNvGrpSpPr/>
            <p:nvPr/>
          </p:nvGrpSpPr>
          <p:grpSpPr>
            <a:xfrm rot="17574550">
              <a:off x="-546511" y="1070140"/>
              <a:ext cx="2853387" cy="872896"/>
              <a:chOff x="2287845" y="2953312"/>
              <a:chExt cx="4139271" cy="1369387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2287845" y="2953312"/>
                <a:ext cx="4139271" cy="13693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7  6   </a:t>
                </a:r>
                <a:endParaRPr lang="ru-RU" sz="5400" b="1" cap="none" spc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  <p:sp>
            <p:nvSpPr>
              <p:cNvPr id="9" name="Умножение 8"/>
              <p:cNvSpPr/>
              <p:nvPr/>
            </p:nvSpPr>
            <p:spPr>
              <a:xfrm>
                <a:off x="4178130" y="3390139"/>
                <a:ext cx="384585" cy="486361"/>
              </a:xfrm>
              <a:prstGeom prst="mathMultipl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Равно 9"/>
              <p:cNvSpPr/>
              <p:nvPr/>
            </p:nvSpPr>
            <p:spPr>
              <a:xfrm>
                <a:off x="5114380" y="3316508"/>
                <a:ext cx="319700" cy="583178"/>
              </a:xfrm>
              <a:prstGeom prst="mathEqua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5" name="Picture 2" descr="C:\Documents and Settings\Admin\Мои документы\Мои рисунки\знак вопроса_416_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3978" y="2938071"/>
            <a:ext cx="957417" cy="760735"/>
          </a:xfrm>
          <a:prstGeom prst="rect">
            <a:avLst/>
          </a:prstGeom>
          <a:noFill/>
        </p:spPr>
      </p:pic>
      <p:sp>
        <p:nvSpPr>
          <p:cNvPr id="75" name="Прямоугольник 74">
            <a:hlinkClick r:id="rId5" action="ppaction://hlinksldjump"/>
          </p:cNvPr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>
            <a:hlinkClick r:id="rId5" action="ppaction://hlinksldjump"/>
          </p:cNvPr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>
            <a:hlinkClick r:id="rId5" action="ppaction://hlinksldjump"/>
          </p:cNvPr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>
            <a:hlinkClick r:id="rId5" action="ppaction://hlinksldjump"/>
          </p:cNvPr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>
            <a:hlinkClick r:id="rId5" action="ppaction://hlinksldjump"/>
          </p:cNvPr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>
            <a:hlinkClick r:id="rId5" action="ppaction://hlinksldjump"/>
          </p:cNvPr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>
            <a:hlinkClick r:id="rId5" action="ppaction://hlinksldjump"/>
          </p:cNvPr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9"/>
          <p:cNvGrpSpPr/>
          <p:nvPr/>
        </p:nvGrpSpPr>
        <p:grpSpPr>
          <a:xfrm>
            <a:off x="6500794" y="1928802"/>
            <a:ext cx="2643206" cy="1500198"/>
            <a:chOff x="3643306" y="3000372"/>
            <a:chExt cx="2643206" cy="1500198"/>
          </a:xfrm>
        </p:grpSpPr>
        <p:sp>
          <p:nvSpPr>
            <p:cNvPr id="86" name="Облако 85"/>
            <p:cNvSpPr/>
            <p:nvPr/>
          </p:nvSpPr>
          <p:spPr>
            <a:xfrm>
              <a:off x="3643306" y="3000372"/>
              <a:ext cx="2643206" cy="150019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857620" y="3214686"/>
              <a:ext cx="221650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solidFill>
                    <a:srgbClr val="00B05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Молодец!</a:t>
              </a:r>
              <a:endParaRPr lang="ru-RU" sz="36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1128E-6 C 0.13247 0.09732 0.26494 0.1951 0.31789 0.23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341 0.22483 -0.02658 0.29879 -0.06311 C 0.37275 -0.0994 0.40816 -0.15927 0.44393 -0.2186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4436" cy="6858000"/>
          </a:xfrm>
          <a:prstGeom prst="rect">
            <a:avLst/>
          </a:prstGeom>
          <a:noFill/>
        </p:spPr>
      </p:pic>
      <p:grpSp>
        <p:nvGrpSpPr>
          <p:cNvPr id="2" name="Группа 2"/>
          <p:cNvGrpSpPr/>
          <p:nvPr/>
        </p:nvGrpSpPr>
        <p:grpSpPr>
          <a:xfrm>
            <a:off x="3500430" y="2857496"/>
            <a:ext cx="3202394" cy="1040381"/>
            <a:chOff x="2336187" y="2465813"/>
            <a:chExt cx="3345270" cy="1367781"/>
          </a:xfrm>
        </p:grpSpPr>
        <p:grpSp>
          <p:nvGrpSpPr>
            <p:cNvPr id="3" name="Группа 63"/>
            <p:cNvGrpSpPr/>
            <p:nvPr/>
          </p:nvGrpSpPr>
          <p:grpSpPr>
            <a:xfrm rot="3884954">
              <a:off x="3324931" y="1477069"/>
              <a:ext cx="1367781" cy="3345270"/>
              <a:chOff x="443735" y="-75259"/>
              <a:chExt cx="983554" cy="3008540"/>
            </a:xfrm>
          </p:grpSpPr>
          <p:sp>
            <p:nvSpPr>
              <p:cNvPr id="6" name="Овальная выноска 5"/>
              <p:cNvSpPr/>
              <p:nvPr/>
            </p:nvSpPr>
            <p:spPr>
              <a:xfrm rot="17692558">
                <a:off x="-432113" y="851421"/>
                <a:ext cx="2786082" cy="932722"/>
              </a:xfrm>
              <a:prstGeom prst="wedgeEllipseCallout">
                <a:avLst>
                  <a:gd name="adj1" fmla="val 23424"/>
                  <a:gd name="adj2" fmla="val 4554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6"/>
              <p:cNvGrpSpPr/>
              <p:nvPr/>
            </p:nvGrpSpPr>
            <p:grpSpPr>
              <a:xfrm rot="17574550">
                <a:off x="-546511" y="1070140"/>
                <a:ext cx="2853387" cy="872896"/>
                <a:chOff x="2287845" y="2953312"/>
                <a:chExt cx="4139271" cy="1369387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2287845" y="2953312"/>
                  <a:ext cx="4139271" cy="1369387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ru-RU" sz="5400" b="1" cap="none" spc="0" dirty="0" smtClean="0">
                      <a:ln w="19050">
                        <a:solidFill>
                          <a:schemeClr val="tx2">
                            <a:tint val="10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</a:rPr>
                    <a:t>7  6   </a:t>
                  </a:r>
                  <a:endParaRPr lang="ru-RU" sz="5400" b="1" cap="none" spc="0" dirty="0">
                    <a:ln w="19050">
                      <a:solidFill>
                        <a:schemeClr val="tx2">
                          <a:tint val="1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9" name="Умножение 8"/>
                <p:cNvSpPr/>
                <p:nvPr/>
              </p:nvSpPr>
              <p:spPr>
                <a:xfrm>
                  <a:off x="4178130" y="3390139"/>
                  <a:ext cx="384585" cy="486361"/>
                </a:xfrm>
                <a:prstGeom prst="mathMultiply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Равно 9"/>
                <p:cNvSpPr/>
                <p:nvPr/>
              </p:nvSpPr>
              <p:spPr>
                <a:xfrm>
                  <a:off x="5114380" y="3316508"/>
                  <a:ext cx="319700" cy="583178"/>
                </a:xfrm>
                <a:prstGeom prst="mathEqual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5" name="Picture 2" descr="C:\Documents and Settings\Admin\Мои документы\Мои рисунки\знак вопроса_416_0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2571744"/>
              <a:ext cx="1000132" cy="1000132"/>
            </a:xfrm>
            <a:prstGeom prst="rect">
              <a:avLst/>
            </a:prstGeom>
            <a:noFill/>
          </p:spPr>
        </p:pic>
      </p:grpSp>
      <p:sp>
        <p:nvSpPr>
          <p:cNvPr id="75" name="Прямоугольник 74"/>
          <p:cNvSpPr/>
          <p:nvPr/>
        </p:nvSpPr>
        <p:spPr>
          <a:xfrm>
            <a:off x="0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857488" y="128586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142976" y="200024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00232" y="785794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714612" y="214290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786314" y="1071546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786446" y="50004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14744" y="857232"/>
            <a:ext cx="928694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  <a:endParaRPr lang="ru-RU" sz="5400" b="1" cap="none" spc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72198" y="1500174"/>
            <a:ext cx="2500330" cy="1357322"/>
            <a:chOff x="3643306" y="3000372"/>
            <a:chExt cx="2500330" cy="1357322"/>
          </a:xfrm>
        </p:grpSpPr>
        <p:sp>
          <p:nvSpPr>
            <p:cNvPr id="20" name="Облако 19"/>
            <p:cNvSpPr/>
            <p:nvPr/>
          </p:nvSpPr>
          <p:spPr>
            <a:xfrm>
              <a:off x="3643306" y="3000372"/>
              <a:ext cx="2500330" cy="135732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29058" y="3000372"/>
              <a:ext cx="21066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Подумай </a:t>
              </a:r>
            </a:p>
            <a:p>
              <a:pPr algn="ctr"/>
              <a:r>
                <a:rPr lang="ru-RU" sz="36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еще!</a:t>
              </a:r>
              <a:endPara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2" name="Picture 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3573" y="6257925"/>
            <a:ext cx="86042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2" descr="pch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500298" y="4286256"/>
            <a:ext cx="1643074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0203E-7 C 0.11216 -0.0178 0.22483 -0.03537 0.29879 -0.08414 C 0.37275 -0.13269 0.40816 -0.21267 0.44393 -0.29219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1528</Words>
  <Application>Microsoft Office PowerPoint</Application>
  <PresentationFormat>Экран (4:3)</PresentationFormat>
  <Paragraphs>1246</Paragraphs>
  <Slides>122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122</vt:i4>
      </vt:variant>
    </vt:vector>
  </HeadingPairs>
  <TitlesOfParts>
    <vt:vector size="1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Наталья</cp:lastModifiedBy>
  <cp:revision>332</cp:revision>
  <dcterms:created xsi:type="dcterms:W3CDTF">2010-10-19T16:07:37Z</dcterms:created>
  <dcterms:modified xsi:type="dcterms:W3CDTF">2012-04-19T14:41:47Z</dcterms:modified>
</cp:coreProperties>
</file>