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5C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FE1434-9A36-4BD6-BC70-3935FDE4DAAA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D46AB-F52D-4357-B934-1FE54B4A0CB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09692" y="0"/>
            <a:ext cx="7320516" cy="1340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Давайте жить дружно!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8064896" cy="511256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Внеклассное мероприятие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1 класса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подготовила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провела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старшая вожатая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Нечаева И.Н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.jpg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060848"/>
            <a:ext cx="5832648" cy="3343279"/>
          </a:xfrm>
          <a:prstGeom prst="hexagon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с кем дружит?</a:t>
            </a:r>
            <a:endParaRPr lang="ru-RU" dirty="0"/>
          </a:p>
        </p:txBody>
      </p:sp>
      <p:pic>
        <p:nvPicPr>
          <p:cNvPr id="5" name="Содержимое 4" descr="images.jpg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916832"/>
            <a:ext cx="3168352" cy="39604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Содержимое 4" descr="imagesCAR52WG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04048" y="1844824"/>
            <a:ext cx="3384376" cy="4032448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sCAVV0V3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7" y="2420888"/>
            <a:ext cx="3096344" cy="36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Содержимое 7" descr="imagesCAVYB992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971600" y="2348880"/>
            <a:ext cx="3096344" cy="36724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4712"/>
          </a:xfrm>
        </p:spPr>
        <p:txBody>
          <a:bodyPr/>
          <a:lstStyle/>
          <a:p>
            <a:r>
              <a:rPr lang="ru-RU" dirty="0" smtClean="0"/>
              <a:t>Слова с корнем – </a:t>
            </a:r>
            <a:r>
              <a:rPr lang="ru-RU" dirty="0" err="1" smtClean="0"/>
              <a:t>друж</a:t>
            </a: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5" name="Содержимое 4" descr="1310593667_detskayadrugba-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-1" y="1268760"/>
            <a:ext cx="9144001" cy="5472608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63272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Дружба         дружить        дружок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Дружим     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подружка   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сдружились                                   </a:t>
            </a:r>
          </a:p>
          <a:p>
            <a:pPr algn="ctr">
              <a:buNone/>
            </a:pP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Подружились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«Дружба»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  <a:solidFill>
            <a:schemeClr val="accent3">
              <a:lumMod val="20000"/>
              <a:lumOff val="80000"/>
            </a:schemeClr>
          </a:solidFill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Если есть друзья на свете—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Всё прекрасно, всё цветёт.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Даже самый сильный ветер,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Даже буря не согнёт.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Мы и в дождь, и в снег, и в стужу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Будем весело шагать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При любой погоде дружим—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Дружбы этой не порвать.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И любой из нас ответит.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Скажут все, кто юн и смел: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Мы с тобой живём на свете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Для хороших, славных дел!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«Если с другом вышел в путь…»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68863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Если с другом вышел в путь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Веселей дорога 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Без друзей меня чуть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чуть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А с друзьями много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Там где трудно одному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Справлюсь вместе с вами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Где чего то не пойму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Разберем с друзьями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На медведя я друзья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Выйду без испуга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Если с другом буду я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А медведь без друга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снег что мне зной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Что мне дождик проливной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Когда мои друзья со мной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ea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0688"/>
            <a:ext cx="9144000" cy="6237312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CASK66V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Autofit/>
          </a:bodyPr>
          <a:lstStyle/>
          <a:p>
            <a:pPr algn="ctr"/>
            <a:r>
              <a:rPr lang="ru-RU" sz="11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Давайте жить дружно!</a:t>
            </a:r>
            <a:endParaRPr lang="ru-RU" sz="115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m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16632"/>
            <a:ext cx="8126455" cy="2215991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38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ДРУЖБА</a:t>
            </a:r>
            <a:endParaRPr lang="ru-RU" sz="16600" b="1" cap="all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Пословицы о дружбе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dirty="0"/>
              <a:t>- </a:t>
            </a:r>
            <a:r>
              <a:rPr lang="ru-RU" sz="4400" dirty="0">
                <a:latin typeface="Comic Sans MS" pitchFamily="66" charset="0"/>
              </a:rPr>
              <a:t>Не имей 100 рублей, а имей 100 друзей;</a:t>
            </a:r>
          </a:p>
          <a:p>
            <a:pPr algn="ctr"/>
            <a:r>
              <a:rPr lang="ru-RU" sz="4400" dirty="0">
                <a:latin typeface="Comic Sans MS" pitchFamily="66" charset="0"/>
              </a:rPr>
              <a:t>- Друга ищи, а найдёшь—береги;</a:t>
            </a:r>
          </a:p>
          <a:p>
            <a:pPr algn="ctr"/>
            <a:r>
              <a:rPr lang="ru-RU" sz="4400" dirty="0">
                <a:latin typeface="Comic Sans MS" pitchFamily="66" charset="0"/>
              </a:rPr>
              <a:t>- Дружба не гриб, в лесу не найдёшь.</a:t>
            </a:r>
          </a:p>
          <a:p>
            <a:pPr>
              <a:buNone/>
            </a:pPr>
            <a:r>
              <a:rPr lang="ru-RU" b="1" dirty="0">
                <a:latin typeface="Comic Sans MS" pitchFamily="66" charset="0"/>
              </a:rPr>
              <a:t>               </a:t>
            </a:r>
            <a:endParaRPr lang="ru-RU" dirty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«Слово «ДРУГ».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9838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Когда ещё никто не знал ни слова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Ни «здравствуйте», ни «солнце», ни «корова»,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Соседям древний человек привык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Показывать кулак или язык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И корчить рожи (что одно и то же).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Но, словом стал гортанный резкий звук,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Осмысленней лицо, проворней руки,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И человек придумал слово «друг»,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Стал друга ждать и тосковать в разлуке.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Ему спасибо за друзей моих.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Как жил бы я, что делал бы без них?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Друзей—людей, которых я люблю,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Я НИКОГДА НИЧЕМ НЕ ОСКОРБЛЮ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Не для того наш предок шёл сквозь мрак,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Чтоб, встретив друга я кричал: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«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Дурак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 Показывал язык или кулак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И КОРЧИЛ РОЖИ ( ЧТО ОДНО И ТО ЖЕ).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«Два козла»</a:t>
            </a:r>
            <a:endParaRPr lang="ru-RU" sz="6600" dirty="0"/>
          </a:p>
        </p:txBody>
      </p:sp>
      <p:pic>
        <p:nvPicPr>
          <p:cNvPr id="4" name="Содержимое 5" descr="imagesCA0NWE8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48680"/>
            <a:ext cx="2088232" cy="338437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000" dirty="0" smtClean="0"/>
              <a:t>Однажды на лужайке подрались 2 козла,</a:t>
            </a:r>
          </a:p>
          <a:p>
            <a:pPr>
              <a:buNone/>
            </a:pPr>
            <a:r>
              <a:rPr lang="ru-RU" sz="3000" dirty="0" smtClean="0"/>
              <a:t>        Подрались для забавы, не то чтобы со зла</a:t>
            </a:r>
          </a:p>
          <a:p>
            <a:pPr>
              <a:buNone/>
            </a:pPr>
            <a:r>
              <a:rPr lang="ru-RU" sz="3000" dirty="0" smtClean="0"/>
              <a:t>        Один из них тихонечко приятеля лягнул,</a:t>
            </a:r>
          </a:p>
          <a:p>
            <a:pPr>
              <a:buNone/>
            </a:pPr>
            <a:r>
              <a:rPr lang="ru-RU" sz="3000" dirty="0" smtClean="0"/>
              <a:t>        Другой из них тихонечко приятеля боднул,</a:t>
            </a:r>
          </a:p>
          <a:p>
            <a:pPr>
              <a:buNone/>
            </a:pPr>
            <a:r>
              <a:rPr lang="ru-RU" sz="3000" dirty="0" smtClean="0"/>
              <a:t>        Один лягнул приятеля немного посильней,</a:t>
            </a:r>
          </a:p>
          <a:p>
            <a:pPr>
              <a:buNone/>
            </a:pPr>
            <a:r>
              <a:rPr lang="ru-RU" sz="3000" dirty="0" smtClean="0"/>
              <a:t>        Другой боднул приятеля немного побольней,</a:t>
            </a:r>
          </a:p>
          <a:p>
            <a:pPr>
              <a:buNone/>
            </a:pPr>
            <a:r>
              <a:rPr lang="ru-RU" sz="3000" dirty="0" smtClean="0"/>
              <a:t>        Один разгорячился, лягнул, что было сил,</a:t>
            </a:r>
          </a:p>
          <a:p>
            <a:pPr>
              <a:buNone/>
            </a:pPr>
            <a:r>
              <a:rPr lang="ru-RU" sz="3000" dirty="0" smtClean="0"/>
              <a:t>        Другой его рогами под брюхо зацепил.</a:t>
            </a:r>
          </a:p>
          <a:p>
            <a:pPr>
              <a:buNone/>
            </a:pPr>
            <a:r>
              <a:rPr lang="ru-RU" sz="3000" dirty="0" smtClean="0"/>
              <a:t>        Кто прав, а кто виновен- запутанный вопрос,</a:t>
            </a:r>
          </a:p>
          <a:p>
            <a:pPr>
              <a:buNone/>
            </a:pPr>
            <a:r>
              <a:rPr lang="ru-RU" sz="3000" dirty="0" smtClean="0"/>
              <a:t>        Но уж козлы дерутся, да не в шутку, а в серьёз.</a:t>
            </a:r>
          </a:p>
          <a:p>
            <a:pPr>
              <a:buNone/>
            </a:pPr>
            <a:r>
              <a:rPr lang="ru-RU" sz="3000" dirty="0" smtClean="0"/>
              <a:t>        Я вспомнил эту драку, когда передо мной,</a:t>
            </a:r>
          </a:p>
          <a:p>
            <a:pPr>
              <a:buNone/>
            </a:pPr>
            <a:r>
              <a:rPr lang="ru-RU" sz="3000" dirty="0" smtClean="0"/>
              <a:t>        На школьной перемене такой же вспыхнул бой.</a:t>
            </a:r>
          </a:p>
          <a:p>
            <a:pPr>
              <a:buNone/>
            </a:pPr>
            <a:r>
              <a:rPr lang="ru-RU" sz="3000" b="1" dirty="0" smtClean="0"/>
              <a:t> </a:t>
            </a:r>
            <a:endParaRPr lang="ru-RU" sz="3000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«Репка»</a:t>
            </a:r>
            <a:endParaRPr lang="ru-RU" sz="9600" dirty="0"/>
          </a:p>
        </p:txBody>
      </p:sp>
      <p:pic>
        <p:nvPicPr>
          <p:cNvPr id="6" name="Содержимое 5" descr="imagesCAD7191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2060848"/>
            <a:ext cx="5256584" cy="3744416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62268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5472608" cy="532859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Кто в дружбу верит горячо,</a:t>
            </a:r>
          </a:p>
          <a:p>
            <a:r>
              <a:rPr lang="ru-RU" sz="3200" dirty="0" smtClean="0"/>
              <a:t>                Кто рядом чувствует плечо,</a:t>
            </a:r>
          </a:p>
          <a:p>
            <a:r>
              <a:rPr lang="ru-RU" sz="3200" dirty="0" smtClean="0"/>
              <a:t>В </a:t>
            </a:r>
            <a:r>
              <a:rPr lang="ru-RU" sz="3200" dirty="0" smtClean="0"/>
              <a:t>любой беде не пропадёт.</a:t>
            </a:r>
          </a:p>
          <a:p>
            <a:r>
              <a:rPr lang="ru-RU" sz="3200" dirty="0" smtClean="0"/>
              <a:t>                А если и споткнётся вдруг,</a:t>
            </a:r>
          </a:p>
          <a:p>
            <a:r>
              <a:rPr lang="ru-RU" sz="3200" dirty="0" smtClean="0"/>
              <a:t>        </a:t>
            </a:r>
            <a:r>
              <a:rPr lang="ru-RU" sz="3200" dirty="0" smtClean="0"/>
              <a:t>       </a:t>
            </a:r>
            <a:r>
              <a:rPr lang="ru-RU" sz="3200" dirty="0" smtClean="0"/>
              <a:t>То встать ему поможет друг!</a:t>
            </a:r>
          </a:p>
          <a:p>
            <a:r>
              <a:rPr lang="ru-RU" sz="3200" dirty="0" smtClean="0"/>
              <a:t>                Всегда в беде надёжный друг</a:t>
            </a:r>
          </a:p>
          <a:p>
            <a:r>
              <a:rPr lang="ru-RU" sz="3200" dirty="0" smtClean="0"/>
              <a:t>                Ему протянет руку</a:t>
            </a:r>
            <a:r>
              <a:rPr lang="ru-RU" sz="2400" dirty="0" smtClean="0"/>
              <a:t>…</a:t>
            </a:r>
            <a:endParaRPr lang="ru-RU" sz="2400" dirty="0"/>
          </a:p>
        </p:txBody>
      </p:sp>
      <p:pic>
        <p:nvPicPr>
          <p:cNvPr id="4" name="Содержимое 5" descr="imagesCAD7191V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4709" b="4709"/>
          <a:stretch>
            <a:fillRect/>
          </a:stretch>
        </p:blipFill>
        <p:spPr>
          <a:xfrm rot="420000">
            <a:off x="5718397" y="187787"/>
            <a:ext cx="3260085" cy="2915724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«Настоящий друг»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Дружба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крепкая не сломается,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Не расклеится от дождей и вьюг,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Друг в беде не бросит, лишнего не спросит,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Вот, что значит настоящий, верный друг!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Мы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поссоримся и помиримся,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"Не разлить водой"- шутят все вокруг.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полдень или в полночь,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Друг придет на помощь,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Вот, что значит настоящий, верный друг!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Друг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всегда меня может выручить,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Если что-нибудь приключится вдруг, 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Нужным быть кому-то в трудную минуту - 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Вот, что значит настоящий, верный друг!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с кем дружит?</a:t>
            </a:r>
            <a:endParaRPr lang="ru-RU" dirty="0"/>
          </a:p>
        </p:txBody>
      </p:sp>
      <p:pic>
        <p:nvPicPr>
          <p:cNvPr id="5" name="Содержимое 4" descr="201106101326034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00162" y="2060848"/>
            <a:ext cx="2839790" cy="37438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images.jpg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132856"/>
            <a:ext cx="2952328" cy="36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479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Давайте жить дружно!</vt:lpstr>
      <vt:lpstr>Слайд 2</vt:lpstr>
      <vt:lpstr>Пословицы о дружбе</vt:lpstr>
      <vt:lpstr>«Слово «ДРУГ».</vt:lpstr>
      <vt:lpstr>«Два козла»</vt:lpstr>
      <vt:lpstr>«Репка»</vt:lpstr>
      <vt:lpstr>Слайд 7</vt:lpstr>
      <vt:lpstr>«Настоящий друг»</vt:lpstr>
      <vt:lpstr>Кто с кем дружит?</vt:lpstr>
      <vt:lpstr>Кто с кем дружит?</vt:lpstr>
      <vt:lpstr>Слайд 11</vt:lpstr>
      <vt:lpstr>Слова с корнем – друж-</vt:lpstr>
      <vt:lpstr>«Дружба»</vt:lpstr>
      <vt:lpstr>«Если с другом вышел в путь…»</vt:lpstr>
      <vt:lpstr>Слайд 15</vt:lpstr>
      <vt:lpstr>Давайте жить дружно!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жить дружно!</dc:title>
  <dc:creator>user</dc:creator>
  <cp:lastModifiedBy>user</cp:lastModifiedBy>
  <cp:revision>8</cp:revision>
  <dcterms:created xsi:type="dcterms:W3CDTF">2012-06-11T12:45:03Z</dcterms:created>
  <dcterms:modified xsi:type="dcterms:W3CDTF">2012-06-11T14:04:45Z</dcterms:modified>
</cp:coreProperties>
</file>