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3FBD-ED2C-45D3-8C41-4FEF1C4DAF8D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ED071-7A83-46D2-A851-889FC0B5CD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te4estvo.ru/geroi-otechestvennoj-vojny-1812-goda/page/2/" TargetMode="External"/><Relationship Id="rId7" Type="http://schemas.openxmlformats.org/officeDocument/2006/relationships/hyperlink" Target="http://www.ruguard.ru/photos/image-608.html" TargetMode="External"/><Relationship Id="rId2" Type="http://schemas.openxmlformats.org/officeDocument/2006/relationships/hyperlink" Target="http://krl-uprava.ru/geroi-1812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te4estvo.ru/geroi-otechestvennoj-vojny-1812-goda/553-mixail-andreevich-arsenev.html" TargetMode="External"/><Relationship Id="rId5" Type="http://schemas.openxmlformats.org/officeDocument/2006/relationships/hyperlink" Target="http://www.ote4estvo.ru/geroi-otechestvennoj-vojny-1812-goda/554-stepan-fedorovich-balabin.html" TargetMode="External"/><Relationship Id="rId4" Type="http://schemas.openxmlformats.org/officeDocument/2006/relationships/hyperlink" Target="http://www.ruguard.ru/photos/image-616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285728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Всероссийский конкурс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"Недаром помнит вся Россия"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105400"/>
            <a:ext cx="8786842" cy="1752600"/>
          </a:xfrm>
        </p:spPr>
        <p:txBody>
          <a:bodyPr/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ruthCYR Ultra" pitchFamily="50" charset="-52"/>
              </a:rPr>
              <a:t>Кроссворд.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ruthCYR Ultra" pitchFamily="50" charset="-52"/>
              </a:rPr>
              <a:t>Герои Отечественной войны 1812 года.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ruthCYR Ultra" pitchFamily="50" charset="-52"/>
            </a:endParaRPr>
          </a:p>
        </p:txBody>
      </p:sp>
      <p:pic>
        <p:nvPicPr>
          <p:cNvPr id="5" name="Рисунок 4" descr="8858674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285860"/>
            <a:ext cx="3810000" cy="3905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4" y="3286124"/>
            <a:ext cx="3622909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Черепанова Елена Николаевна,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МКС(К)ОУ «Краснинская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Школа-интернат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Группа 100"/>
          <p:cNvGrpSpPr/>
          <p:nvPr/>
        </p:nvGrpSpPr>
        <p:grpSpPr>
          <a:xfrm>
            <a:off x="1357290" y="714356"/>
            <a:ext cx="6843754" cy="4000528"/>
            <a:chOff x="2143108" y="428604"/>
            <a:chExt cx="6843754" cy="4000528"/>
          </a:xfrm>
        </p:grpSpPr>
        <p:grpSp>
          <p:nvGrpSpPr>
            <p:cNvPr id="93" name="Группа 92"/>
            <p:cNvGrpSpPr/>
            <p:nvPr/>
          </p:nvGrpSpPr>
          <p:grpSpPr>
            <a:xfrm>
              <a:off x="3000364" y="428604"/>
              <a:ext cx="5986498" cy="4000528"/>
              <a:chOff x="3000364" y="428604"/>
              <a:chExt cx="5986498" cy="4000528"/>
            </a:xfrm>
          </p:grpSpPr>
          <p:grpSp>
            <p:nvGrpSpPr>
              <p:cNvPr id="84" name="Группа 83"/>
              <p:cNvGrpSpPr/>
              <p:nvPr/>
            </p:nvGrpSpPr>
            <p:grpSpPr>
              <a:xfrm>
                <a:off x="3000364" y="428604"/>
                <a:ext cx="5986498" cy="4000528"/>
                <a:chOff x="3000364" y="428604"/>
                <a:chExt cx="5986498" cy="4000528"/>
              </a:xfrm>
            </p:grpSpPr>
            <p:grpSp>
              <p:nvGrpSpPr>
                <p:cNvPr id="75" name="Группа 74"/>
                <p:cNvGrpSpPr/>
                <p:nvPr/>
              </p:nvGrpSpPr>
              <p:grpSpPr>
                <a:xfrm>
                  <a:off x="3000364" y="428604"/>
                  <a:ext cx="5986498" cy="2857520"/>
                  <a:chOff x="3000364" y="428604"/>
                  <a:chExt cx="5986498" cy="2857520"/>
                </a:xfrm>
              </p:grpSpPr>
              <p:grpSp>
                <p:nvGrpSpPr>
                  <p:cNvPr id="70" name="Группа 69"/>
                  <p:cNvGrpSpPr/>
                  <p:nvPr/>
                </p:nvGrpSpPr>
                <p:grpSpPr>
                  <a:xfrm>
                    <a:off x="3000364" y="428604"/>
                    <a:ext cx="5986498" cy="2571768"/>
                    <a:chOff x="3000364" y="428604"/>
                    <a:chExt cx="5986498" cy="2571768"/>
                  </a:xfrm>
                </p:grpSpPr>
                <p:grpSp>
                  <p:nvGrpSpPr>
                    <p:cNvPr id="60" name="Группа 59"/>
                    <p:cNvGrpSpPr/>
                    <p:nvPr/>
                  </p:nvGrpSpPr>
                  <p:grpSpPr>
                    <a:xfrm>
                      <a:off x="3857620" y="428604"/>
                      <a:ext cx="5129242" cy="2571768"/>
                      <a:chOff x="3857620" y="428604"/>
                      <a:chExt cx="5129242" cy="2571768"/>
                    </a:xfrm>
                  </p:grpSpPr>
                  <p:grpSp>
                    <p:nvGrpSpPr>
                      <p:cNvPr id="52" name="Группа 51"/>
                      <p:cNvGrpSpPr/>
                      <p:nvPr/>
                    </p:nvGrpSpPr>
                    <p:grpSpPr>
                      <a:xfrm>
                        <a:off x="3857620" y="428604"/>
                        <a:ext cx="5129242" cy="2571768"/>
                        <a:chOff x="3857620" y="428604"/>
                        <a:chExt cx="5129242" cy="2571768"/>
                      </a:xfrm>
                    </p:grpSpPr>
                    <p:grpSp>
                      <p:nvGrpSpPr>
                        <p:cNvPr id="40" name="Группа 39"/>
                        <p:cNvGrpSpPr/>
                        <p:nvPr/>
                      </p:nvGrpSpPr>
                      <p:grpSpPr>
                        <a:xfrm>
                          <a:off x="6143636" y="428604"/>
                          <a:ext cx="2843226" cy="2571768"/>
                          <a:chOff x="6143636" y="428604"/>
                          <a:chExt cx="2843226" cy="2571768"/>
                        </a:xfrm>
                      </p:grpSpPr>
                      <p:grpSp>
                        <p:nvGrpSpPr>
                          <p:cNvPr id="33" name="Группа 32"/>
                          <p:cNvGrpSpPr/>
                          <p:nvPr/>
                        </p:nvGrpSpPr>
                        <p:grpSpPr>
                          <a:xfrm>
                            <a:off x="6143636" y="428604"/>
                            <a:ext cx="2843226" cy="2000264"/>
                            <a:chOff x="6000760" y="642918"/>
                            <a:chExt cx="2843226" cy="2000264"/>
                          </a:xfrm>
                        </p:grpSpPr>
                        <p:grpSp>
                          <p:nvGrpSpPr>
                            <p:cNvPr id="27" name="Группа 26"/>
                            <p:cNvGrpSpPr/>
                            <p:nvPr/>
                          </p:nvGrpSpPr>
                          <p:grpSpPr>
                            <a:xfrm>
                              <a:off x="6572264" y="642918"/>
                              <a:ext cx="2271722" cy="2000264"/>
                              <a:chOff x="6572264" y="642918"/>
                              <a:chExt cx="2271722" cy="2000264"/>
                            </a:xfrm>
                          </p:grpSpPr>
                          <p:grpSp>
                            <p:nvGrpSpPr>
                              <p:cNvPr id="19" name="Группа 18"/>
                              <p:cNvGrpSpPr/>
                              <p:nvPr/>
                            </p:nvGrpSpPr>
                            <p:grpSpPr>
                              <a:xfrm>
                                <a:off x="6572264" y="642918"/>
                                <a:ext cx="2271722" cy="1428760"/>
                                <a:chOff x="6572264" y="642918"/>
                                <a:chExt cx="2271722" cy="1428760"/>
                              </a:xfrm>
                            </p:grpSpPr>
                            <p:grpSp>
                              <p:nvGrpSpPr>
                                <p:cNvPr id="13" name="Группа 12"/>
                                <p:cNvGrpSpPr/>
                                <p:nvPr/>
                              </p:nvGrpSpPr>
                              <p:grpSpPr>
                                <a:xfrm>
                                  <a:off x="6572264" y="642918"/>
                                  <a:ext cx="2271722" cy="285752"/>
                                  <a:chOff x="6572264" y="642918"/>
                                  <a:chExt cx="2271722" cy="285752"/>
                                </a:xfrm>
                              </p:grpSpPr>
                              <p:sp>
                                <p:nvSpPr>
                                  <p:cNvPr id="4" name="Прямоугольник 3"/>
                                  <p:cNvSpPr/>
                                  <p:nvPr/>
                                </p:nvSpPr>
                                <p:spPr>
                                  <a:xfrm>
                                    <a:off x="8572528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5" name="Прямоугольник 4"/>
                                  <p:cNvSpPr/>
                                  <p:nvPr/>
                                </p:nvSpPr>
                                <p:spPr>
                                  <a:xfrm>
                                    <a:off x="8286776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6" name="Прямоугольник 5"/>
                                  <p:cNvSpPr/>
                                  <p:nvPr/>
                                </p:nvSpPr>
                                <p:spPr>
                                  <a:xfrm>
                                    <a:off x="8001024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7" name="Прямоугольник 6"/>
                                  <p:cNvSpPr/>
                                  <p:nvPr/>
                                </p:nvSpPr>
                                <p:spPr>
                                  <a:xfrm>
                                    <a:off x="7715272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8" name="Прямоугольник 7"/>
                                  <p:cNvSpPr/>
                                  <p:nvPr/>
                                </p:nvSpPr>
                                <p:spPr>
                                  <a:xfrm>
                                    <a:off x="7429520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9" name="Прямоугольник 8"/>
                                  <p:cNvSpPr/>
                                  <p:nvPr/>
                                </p:nvSpPr>
                                <p:spPr>
                                  <a:xfrm>
                                    <a:off x="7143768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10" name="Прямоугольник 9"/>
                                  <p:cNvSpPr/>
                                  <p:nvPr/>
                                </p:nvSpPr>
                                <p:spPr>
                                  <a:xfrm>
                                    <a:off x="6858016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11" name="Прямоугольник 10"/>
                                  <p:cNvSpPr/>
                                  <p:nvPr/>
                                </p:nvSpPr>
                                <p:spPr>
                                  <a:xfrm>
                                    <a:off x="6572264" y="642918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8" name="Группа 17"/>
                                <p:cNvGrpSpPr/>
                                <p:nvPr/>
                              </p:nvGrpSpPr>
                              <p:grpSpPr>
                                <a:xfrm>
                                  <a:off x="8001024" y="928670"/>
                                  <a:ext cx="271458" cy="1143008"/>
                                  <a:chOff x="8001024" y="928670"/>
                                  <a:chExt cx="271458" cy="1143008"/>
                                </a:xfrm>
                              </p:grpSpPr>
                              <p:sp>
                                <p:nvSpPr>
                                  <p:cNvPr id="14" name="Прямоугольник 13"/>
                                  <p:cNvSpPr/>
                                  <p:nvPr/>
                                </p:nvSpPr>
                                <p:spPr>
                                  <a:xfrm>
                                    <a:off x="8001024" y="928670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15" name="Прямоугольник 14"/>
                                  <p:cNvSpPr/>
                                  <p:nvPr/>
                                </p:nvSpPr>
                                <p:spPr>
                                  <a:xfrm>
                                    <a:off x="8001024" y="1214422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16" name="Прямоугольник 15"/>
                                  <p:cNvSpPr/>
                                  <p:nvPr/>
                                </p:nvSpPr>
                                <p:spPr>
                                  <a:xfrm>
                                    <a:off x="8001024" y="1500174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  <p:sp>
                                <p:nvSpPr>
                                  <p:cNvPr id="17" name="Прямоугольник 16"/>
                                  <p:cNvSpPr/>
                                  <p:nvPr/>
                                </p:nvSpPr>
                                <p:spPr>
                                  <a:xfrm>
                                    <a:off x="8001024" y="1785926"/>
                                    <a:ext cx="271458" cy="285752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accent1">
                                      <a:lumMod val="40000"/>
                                      <a:lumOff val="60000"/>
                                    </a:schemeClr>
                                  </a:solidFill>
                                  <a:scene3d>
                                    <a:camera prst="orthographicFront"/>
                                    <a:lightRig rig="threePt" dir="t"/>
                                  </a:scene3d>
                                  <a:sp3d>
                                    <a:bevelT w="165100" prst="coolSlant"/>
                                  </a:sp3d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tlCol="0" anchor="ctr"/>
                                  <a:lstStyle/>
                                  <a:p>
                                    <a:pPr algn="ctr"/>
                                    <a:endParaRPr lang="ru-RU"/>
                                  </a:p>
                                </p:txBody>
                              </p:sp>
                            </p:grpSp>
                          </p:grpSp>
                          <p:grpSp>
                            <p:nvGrpSpPr>
                              <p:cNvPr id="26" name="Группа 25"/>
                              <p:cNvGrpSpPr/>
                              <p:nvPr/>
                            </p:nvGrpSpPr>
                            <p:grpSpPr>
                              <a:xfrm>
                                <a:off x="7143768" y="928670"/>
                                <a:ext cx="271458" cy="1714512"/>
                                <a:chOff x="7143768" y="928670"/>
                                <a:chExt cx="271458" cy="1714512"/>
                              </a:xfrm>
                            </p:grpSpPr>
                            <p:sp>
                              <p:nvSpPr>
                                <p:cNvPr id="20" name="Прямоугольник 19"/>
                                <p:cNvSpPr/>
                                <p:nvPr/>
                              </p:nvSpPr>
                              <p:spPr>
                                <a:xfrm>
                                  <a:off x="7143768" y="928670"/>
                                  <a:ext cx="271458" cy="285752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1">
                                    <a:lumMod val="40000"/>
                                    <a:lumOff val="60000"/>
                                  </a:schemeClr>
                                </a:solidFill>
                                <a:scene3d>
                                  <a:camera prst="orthographicFront"/>
                                  <a:lightRig rig="threePt" dir="t"/>
                                </a:scene3d>
                                <a:sp3d>
                                  <a:bevelT w="165100" prst="coolSlant"/>
                                </a:sp3d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/>
                                </a:p>
                              </p:txBody>
                            </p:sp>
                            <p:sp>
                              <p:nvSpPr>
                                <p:cNvPr id="21" name="Прямоугольник 20"/>
                                <p:cNvSpPr/>
                                <p:nvPr/>
                              </p:nvSpPr>
                              <p:spPr>
                                <a:xfrm>
                                  <a:off x="7143768" y="1214422"/>
                                  <a:ext cx="271458" cy="285752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1">
                                    <a:lumMod val="40000"/>
                                    <a:lumOff val="60000"/>
                                  </a:schemeClr>
                                </a:solidFill>
                                <a:scene3d>
                                  <a:camera prst="orthographicFront"/>
                                  <a:lightRig rig="threePt" dir="t"/>
                                </a:scene3d>
                                <a:sp3d>
                                  <a:bevelT w="165100" prst="coolSlant"/>
                                </a:sp3d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/>
                                </a:p>
                              </p:txBody>
                            </p:sp>
                            <p:sp>
                              <p:nvSpPr>
                                <p:cNvPr id="22" name="Прямоугольник 21"/>
                                <p:cNvSpPr/>
                                <p:nvPr/>
                              </p:nvSpPr>
                              <p:spPr>
                                <a:xfrm>
                                  <a:off x="7143768" y="1500174"/>
                                  <a:ext cx="271458" cy="285752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1">
                                    <a:lumMod val="40000"/>
                                    <a:lumOff val="60000"/>
                                  </a:schemeClr>
                                </a:solidFill>
                                <a:scene3d>
                                  <a:camera prst="orthographicFront"/>
                                  <a:lightRig rig="threePt" dir="t"/>
                                </a:scene3d>
                                <a:sp3d>
                                  <a:bevelT w="165100" prst="coolSlant"/>
                                </a:sp3d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/>
                                </a:p>
                              </p:txBody>
                            </p:sp>
                            <p:sp>
                              <p:nvSpPr>
                                <p:cNvPr id="23" name="Прямоугольник 22"/>
                                <p:cNvSpPr/>
                                <p:nvPr/>
                              </p:nvSpPr>
                              <p:spPr>
                                <a:xfrm>
                                  <a:off x="7143768" y="1785926"/>
                                  <a:ext cx="271458" cy="285752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1">
                                    <a:lumMod val="40000"/>
                                    <a:lumOff val="60000"/>
                                  </a:schemeClr>
                                </a:solidFill>
                                <a:scene3d>
                                  <a:camera prst="orthographicFront"/>
                                  <a:lightRig rig="threePt" dir="t"/>
                                </a:scene3d>
                                <a:sp3d>
                                  <a:bevelT w="165100" prst="coolSlant"/>
                                </a:sp3d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/>
                                </a:p>
                              </p:txBody>
                            </p:sp>
                            <p:sp>
                              <p:nvSpPr>
                                <p:cNvPr id="24" name="Прямоугольник 23"/>
                                <p:cNvSpPr/>
                                <p:nvPr/>
                              </p:nvSpPr>
                              <p:spPr>
                                <a:xfrm>
                                  <a:off x="7143768" y="2071678"/>
                                  <a:ext cx="271458" cy="285752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1">
                                    <a:lumMod val="40000"/>
                                    <a:lumOff val="60000"/>
                                  </a:schemeClr>
                                </a:solidFill>
                                <a:scene3d>
                                  <a:camera prst="orthographicFront"/>
                                  <a:lightRig rig="threePt" dir="t"/>
                                </a:scene3d>
                                <a:sp3d>
                                  <a:bevelT w="165100" prst="coolSlant"/>
                                </a:sp3d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/>
                                </a:p>
                              </p:txBody>
                            </p:sp>
                            <p:sp>
                              <p:nvSpPr>
                                <p:cNvPr id="25" name="Прямоугольник 24"/>
                                <p:cNvSpPr/>
                                <p:nvPr/>
                              </p:nvSpPr>
                              <p:spPr>
                                <a:xfrm>
                                  <a:off x="7143768" y="2357430"/>
                                  <a:ext cx="271458" cy="285752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accent1">
                                    <a:lumMod val="40000"/>
                                    <a:lumOff val="60000"/>
                                  </a:schemeClr>
                                </a:solidFill>
                                <a:scene3d>
                                  <a:camera prst="orthographicFront"/>
                                  <a:lightRig rig="threePt" dir="t"/>
                                </a:scene3d>
                                <a:sp3d>
                                  <a:bevelT w="165100" prst="coolSlant"/>
                                </a:sp3d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ru-RU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28" name="Прямоугольник 27"/>
                            <p:cNvSpPr/>
                            <p:nvPr/>
                          </p:nvSpPr>
                          <p:spPr>
                            <a:xfrm>
                              <a:off x="7429520" y="2357430"/>
                              <a:ext cx="271458" cy="285752"/>
                            </a:xfrm>
                            <a:prstGeom prst="rect">
                              <a:avLst/>
                            </a:prstGeom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 w="165100" prst="coolSlant"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29" name="Прямоугольник 28"/>
                            <p:cNvSpPr/>
                            <p:nvPr/>
                          </p:nvSpPr>
                          <p:spPr>
                            <a:xfrm>
                              <a:off x="6858016" y="2357430"/>
                              <a:ext cx="271458" cy="285752"/>
                            </a:xfrm>
                            <a:prstGeom prst="rect">
                              <a:avLst/>
                            </a:prstGeom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 w="165100" prst="coolSlant"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30" name="Прямоугольник 29"/>
                            <p:cNvSpPr/>
                            <p:nvPr/>
                          </p:nvSpPr>
                          <p:spPr>
                            <a:xfrm>
                              <a:off x="6572264" y="2357430"/>
                              <a:ext cx="271458" cy="285752"/>
                            </a:xfrm>
                            <a:prstGeom prst="rect">
                              <a:avLst/>
                            </a:prstGeom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 w="165100" prst="coolSlant"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31" name="Прямоугольник 30"/>
                            <p:cNvSpPr/>
                            <p:nvPr/>
                          </p:nvSpPr>
                          <p:spPr>
                            <a:xfrm>
                              <a:off x="6286512" y="2357430"/>
                              <a:ext cx="271458" cy="285752"/>
                            </a:xfrm>
                            <a:prstGeom prst="rect">
                              <a:avLst/>
                            </a:prstGeom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 w="165100" prst="coolSlant"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  <p:sp>
                          <p:nvSpPr>
                            <p:cNvPr id="32" name="Прямоугольник 31"/>
                            <p:cNvSpPr/>
                            <p:nvPr/>
                          </p:nvSpPr>
                          <p:spPr>
                            <a:xfrm>
                              <a:off x="6000760" y="2357430"/>
                              <a:ext cx="271458" cy="285752"/>
                            </a:xfrm>
                            <a:prstGeom prst="rect">
                              <a:avLst/>
                            </a:prstGeom>
                            <a:solidFill>
                              <a:schemeClr val="accent1">
                                <a:lumMod val="40000"/>
                                <a:lumOff val="60000"/>
                              </a:schemeClr>
                            </a:solidFill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 w="165100" prst="coolSlant"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ru-RU"/>
                            </a:p>
                          </p:txBody>
                        </p:sp>
                      </p:grpSp>
                      <p:sp>
                        <p:nvSpPr>
                          <p:cNvPr id="34" name="Прямоугольник 33"/>
                          <p:cNvSpPr/>
                          <p:nvPr/>
                        </p:nvSpPr>
                        <p:spPr>
                          <a:xfrm>
                            <a:off x="6143636" y="1857364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35" name="Прямоугольник 34"/>
                          <p:cNvSpPr/>
                          <p:nvPr/>
                        </p:nvSpPr>
                        <p:spPr>
                          <a:xfrm>
                            <a:off x="6143636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36" name="Прямоугольник 35"/>
                          <p:cNvSpPr/>
                          <p:nvPr/>
                        </p:nvSpPr>
                        <p:spPr>
                          <a:xfrm>
                            <a:off x="6143636" y="1285860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37" name="Прямоугольник 36"/>
                          <p:cNvSpPr/>
                          <p:nvPr/>
                        </p:nvSpPr>
                        <p:spPr>
                          <a:xfrm>
                            <a:off x="6143636" y="1000108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38" name="Прямоугольник 37"/>
                          <p:cNvSpPr/>
                          <p:nvPr/>
                        </p:nvSpPr>
                        <p:spPr>
                          <a:xfrm>
                            <a:off x="6143636" y="2428868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39" name="Прямоугольник 38"/>
                          <p:cNvSpPr/>
                          <p:nvPr/>
                        </p:nvSpPr>
                        <p:spPr>
                          <a:xfrm>
                            <a:off x="6143636" y="2714620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</p:grpSp>
                    <p:grpSp>
                      <p:nvGrpSpPr>
                        <p:cNvPr id="51" name="Группа 50"/>
                        <p:cNvGrpSpPr/>
                        <p:nvPr/>
                      </p:nvGrpSpPr>
                      <p:grpSpPr>
                        <a:xfrm>
                          <a:off x="3857620" y="1571612"/>
                          <a:ext cx="3128978" cy="285752"/>
                          <a:chOff x="3857620" y="1571612"/>
                          <a:chExt cx="3128978" cy="285752"/>
                        </a:xfrm>
                      </p:grpSpPr>
                      <p:sp>
                        <p:nvSpPr>
                          <p:cNvPr id="41" name="Прямоугольник 40"/>
                          <p:cNvSpPr/>
                          <p:nvPr/>
                        </p:nvSpPr>
                        <p:spPr>
                          <a:xfrm>
                            <a:off x="6429388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2" name="Прямоугольник 41"/>
                          <p:cNvSpPr/>
                          <p:nvPr/>
                        </p:nvSpPr>
                        <p:spPr>
                          <a:xfrm>
                            <a:off x="6715140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3" name="Прямоугольник 42"/>
                          <p:cNvSpPr/>
                          <p:nvPr/>
                        </p:nvSpPr>
                        <p:spPr>
                          <a:xfrm>
                            <a:off x="5857884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4" name="Прямоугольник 43"/>
                          <p:cNvSpPr/>
                          <p:nvPr/>
                        </p:nvSpPr>
                        <p:spPr>
                          <a:xfrm>
                            <a:off x="5572132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5" name="Прямоугольник 44"/>
                          <p:cNvSpPr/>
                          <p:nvPr/>
                        </p:nvSpPr>
                        <p:spPr>
                          <a:xfrm>
                            <a:off x="5286380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6" name="Прямоугольник 45"/>
                          <p:cNvSpPr/>
                          <p:nvPr/>
                        </p:nvSpPr>
                        <p:spPr>
                          <a:xfrm>
                            <a:off x="5000628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7" name="Прямоугольник 46"/>
                          <p:cNvSpPr/>
                          <p:nvPr/>
                        </p:nvSpPr>
                        <p:spPr>
                          <a:xfrm>
                            <a:off x="4714876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8" name="Прямоугольник 47"/>
                          <p:cNvSpPr/>
                          <p:nvPr/>
                        </p:nvSpPr>
                        <p:spPr>
                          <a:xfrm>
                            <a:off x="4429124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49" name="Прямоугольник 48"/>
                          <p:cNvSpPr/>
                          <p:nvPr/>
                        </p:nvSpPr>
                        <p:spPr>
                          <a:xfrm>
                            <a:off x="4143372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  <p:sp>
                        <p:nvSpPr>
                          <p:cNvPr id="50" name="Прямоугольник 49"/>
                          <p:cNvSpPr/>
                          <p:nvPr/>
                        </p:nvSpPr>
                        <p:spPr>
                          <a:xfrm>
                            <a:off x="3857620" y="1571612"/>
                            <a:ext cx="271458" cy="285752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165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ru-RU"/>
                          </a:p>
                        </p:txBody>
                      </p:sp>
                    </p:grpSp>
                  </p:grpSp>
                  <p:grpSp>
                    <p:nvGrpSpPr>
                      <p:cNvPr id="59" name="Группа 58"/>
                      <p:cNvGrpSpPr/>
                      <p:nvPr/>
                    </p:nvGrpSpPr>
                    <p:grpSpPr>
                      <a:xfrm>
                        <a:off x="5286380" y="714356"/>
                        <a:ext cx="271458" cy="2000264"/>
                        <a:chOff x="5286380" y="714356"/>
                        <a:chExt cx="271458" cy="2000264"/>
                      </a:xfrm>
                    </p:grpSpPr>
                    <p:sp>
                      <p:nvSpPr>
                        <p:cNvPr id="53" name="Прямоугольник 52"/>
                        <p:cNvSpPr/>
                        <p:nvPr/>
                      </p:nvSpPr>
                      <p:spPr>
                        <a:xfrm>
                          <a:off x="5286380" y="1285860"/>
                          <a:ext cx="271458" cy="285752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scene3d>
                          <a:camera prst="orthographicFront"/>
                          <a:lightRig rig="threePt" dir="t"/>
                        </a:scene3d>
                        <a:sp3d>
                          <a:bevelT w="165100" prst="coolSlant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54" name="Прямоугольник 53"/>
                        <p:cNvSpPr/>
                        <p:nvPr/>
                      </p:nvSpPr>
                      <p:spPr>
                        <a:xfrm>
                          <a:off x="5286380" y="1000108"/>
                          <a:ext cx="271458" cy="285752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scene3d>
                          <a:camera prst="orthographicFront"/>
                          <a:lightRig rig="threePt" dir="t"/>
                        </a:scene3d>
                        <a:sp3d>
                          <a:bevelT w="165100" prst="coolSlant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55" name="Прямоугольник 54"/>
                        <p:cNvSpPr/>
                        <p:nvPr/>
                      </p:nvSpPr>
                      <p:spPr>
                        <a:xfrm>
                          <a:off x="5286380" y="714356"/>
                          <a:ext cx="271458" cy="285752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scene3d>
                          <a:camera prst="orthographicFront"/>
                          <a:lightRig rig="threePt" dir="t"/>
                        </a:scene3d>
                        <a:sp3d>
                          <a:bevelT w="165100" prst="coolSlant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56" name="Прямоугольник 55"/>
                        <p:cNvSpPr/>
                        <p:nvPr/>
                      </p:nvSpPr>
                      <p:spPr>
                        <a:xfrm>
                          <a:off x="5286380" y="1857364"/>
                          <a:ext cx="271458" cy="285752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scene3d>
                          <a:camera prst="orthographicFront"/>
                          <a:lightRig rig="threePt" dir="t"/>
                        </a:scene3d>
                        <a:sp3d>
                          <a:bevelT w="165100" prst="coolSlant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57" name="Прямоугольник 56"/>
                        <p:cNvSpPr/>
                        <p:nvPr/>
                      </p:nvSpPr>
                      <p:spPr>
                        <a:xfrm>
                          <a:off x="5286380" y="2143116"/>
                          <a:ext cx="271458" cy="285752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scene3d>
                          <a:camera prst="orthographicFront"/>
                          <a:lightRig rig="threePt" dir="t"/>
                        </a:scene3d>
                        <a:sp3d>
                          <a:bevelT w="165100" prst="coolSlant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  <p:sp>
                      <p:nvSpPr>
                        <p:cNvPr id="58" name="Прямоугольник 57"/>
                        <p:cNvSpPr/>
                        <p:nvPr/>
                      </p:nvSpPr>
                      <p:spPr>
                        <a:xfrm>
                          <a:off x="5286380" y="2428868"/>
                          <a:ext cx="271458" cy="285752"/>
                        </a:xfrm>
                        <a:prstGeom prst="rect">
                          <a:avLst/>
                        </a:prstGeom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  <a:scene3d>
                          <a:camera prst="orthographicFront"/>
                          <a:lightRig rig="threePt" dir="t"/>
                        </a:scene3d>
                        <a:sp3d>
                          <a:bevelT w="165100" prst="coolSlant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</p:grpSp>
                <p:grpSp>
                  <p:nvGrpSpPr>
                    <p:cNvPr id="69" name="Группа 68"/>
                    <p:cNvGrpSpPr/>
                    <p:nvPr/>
                  </p:nvGrpSpPr>
                  <p:grpSpPr>
                    <a:xfrm>
                      <a:off x="3000364" y="2428868"/>
                      <a:ext cx="2271722" cy="285752"/>
                      <a:chOff x="3000364" y="2428868"/>
                      <a:chExt cx="2271722" cy="285752"/>
                    </a:xfrm>
                  </p:grpSpPr>
                  <p:sp>
                    <p:nvSpPr>
                      <p:cNvPr id="61" name="Прямоугольник 60"/>
                      <p:cNvSpPr/>
                      <p:nvPr/>
                    </p:nvSpPr>
                    <p:spPr>
                      <a:xfrm>
                        <a:off x="5000628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62" name="Прямоугольник 61"/>
                      <p:cNvSpPr/>
                      <p:nvPr/>
                    </p:nvSpPr>
                    <p:spPr>
                      <a:xfrm>
                        <a:off x="4714876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63" name="Прямоугольник 62"/>
                      <p:cNvSpPr/>
                      <p:nvPr/>
                    </p:nvSpPr>
                    <p:spPr>
                      <a:xfrm>
                        <a:off x="4429124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64" name="Прямоугольник 63"/>
                      <p:cNvSpPr/>
                      <p:nvPr/>
                    </p:nvSpPr>
                    <p:spPr>
                      <a:xfrm>
                        <a:off x="4143372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>
                        <a:off x="3857620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66" name="Прямоугольник 65"/>
                      <p:cNvSpPr/>
                      <p:nvPr/>
                    </p:nvSpPr>
                    <p:spPr>
                      <a:xfrm>
                        <a:off x="3571868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67" name="Прямоугольник 66"/>
                      <p:cNvSpPr/>
                      <p:nvPr/>
                    </p:nvSpPr>
                    <p:spPr>
                      <a:xfrm>
                        <a:off x="3286116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68" name="Прямоугольник 67"/>
                      <p:cNvSpPr/>
                      <p:nvPr/>
                    </p:nvSpPr>
                    <p:spPr>
                      <a:xfrm>
                        <a:off x="3000364" y="2428868"/>
                        <a:ext cx="271458" cy="285752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scene3d>
                        <a:camera prst="orthographicFront"/>
                        <a:lightRig rig="threePt" dir="t"/>
                      </a:scene3d>
                      <a:sp3d>
                        <a:bevelT w="165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</p:grpSp>
              <p:sp>
                <p:nvSpPr>
                  <p:cNvPr id="71" name="Прямоугольник 70"/>
                  <p:cNvSpPr/>
                  <p:nvPr/>
                </p:nvSpPr>
                <p:spPr>
                  <a:xfrm>
                    <a:off x="3000364" y="2143116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2" name="Прямоугольник 71"/>
                  <p:cNvSpPr/>
                  <p:nvPr/>
                </p:nvSpPr>
                <p:spPr>
                  <a:xfrm>
                    <a:off x="3000364" y="1857364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3" name="Прямоугольник 72"/>
                  <p:cNvSpPr/>
                  <p:nvPr/>
                </p:nvSpPr>
                <p:spPr>
                  <a:xfrm>
                    <a:off x="3000364" y="2714620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4" name="Прямоугольник 73"/>
                  <p:cNvSpPr/>
                  <p:nvPr/>
                </p:nvSpPr>
                <p:spPr>
                  <a:xfrm>
                    <a:off x="3000364" y="3000372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83" name="Группа 82"/>
                <p:cNvGrpSpPr/>
                <p:nvPr/>
              </p:nvGrpSpPr>
              <p:grpSpPr>
                <a:xfrm>
                  <a:off x="3857620" y="2143116"/>
                  <a:ext cx="271458" cy="2286016"/>
                  <a:chOff x="3857620" y="2143116"/>
                  <a:chExt cx="271458" cy="2286016"/>
                </a:xfrm>
              </p:grpSpPr>
              <p:sp>
                <p:nvSpPr>
                  <p:cNvPr id="76" name="Прямоугольник 75"/>
                  <p:cNvSpPr/>
                  <p:nvPr/>
                </p:nvSpPr>
                <p:spPr>
                  <a:xfrm>
                    <a:off x="3857620" y="2143116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7" name="Прямоугольник 76"/>
                  <p:cNvSpPr/>
                  <p:nvPr/>
                </p:nvSpPr>
                <p:spPr>
                  <a:xfrm>
                    <a:off x="3857620" y="2714620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Прямоугольник 77"/>
                  <p:cNvSpPr/>
                  <p:nvPr/>
                </p:nvSpPr>
                <p:spPr>
                  <a:xfrm>
                    <a:off x="3857620" y="3000372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Прямоугольник 78"/>
                  <p:cNvSpPr/>
                  <p:nvPr/>
                </p:nvSpPr>
                <p:spPr>
                  <a:xfrm>
                    <a:off x="3857620" y="3286124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0" name="Прямоугольник 79"/>
                  <p:cNvSpPr/>
                  <p:nvPr/>
                </p:nvSpPr>
                <p:spPr>
                  <a:xfrm>
                    <a:off x="3857620" y="3571876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1" name="Прямоугольник 80"/>
                  <p:cNvSpPr/>
                  <p:nvPr/>
                </p:nvSpPr>
                <p:spPr>
                  <a:xfrm>
                    <a:off x="3857620" y="3857628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2" name="Прямоугольник 81"/>
                  <p:cNvSpPr/>
                  <p:nvPr/>
                </p:nvSpPr>
                <p:spPr>
                  <a:xfrm>
                    <a:off x="3857620" y="4143380"/>
                    <a:ext cx="271458" cy="285752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scene3d>
                    <a:camera prst="orthographicFront"/>
                    <a:lightRig rig="threePt" dir="t"/>
                  </a:scene3d>
                  <a:sp3d>
                    <a:bevelT w="165100" prst="coolSlant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grpSp>
            <p:nvGrpSpPr>
              <p:cNvPr id="92" name="Группа 91"/>
              <p:cNvGrpSpPr/>
              <p:nvPr/>
            </p:nvGrpSpPr>
            <p:grpSpPr>
              <a:xfrm>
                <a:off x="3571868" y="3000372"/>
                <a:ext cx="2271722" cy="285752"/>
                <a:chOff x="3571868" y="3000372"/>
                <a:chExt cx="2271722" cy="285752"/>
              </a:xfrm>
            </p:grpSpPr>
            <p:sp>
              <p:nvSpPr>
                <p:cNvPr id="85" name="Прямоугольник 84"/>
                <p:cNvSpPr/>
                <p:nvPr/>
              </p:nvSpPr>
              <p:spPr>
                <a:xfrm>
                  <a:off x="3571868" y="3000372"/>
                  <a:ext cx="271458" cy="28575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6" name="Прямоугольник 85"/>
                <p:cNvSpPr/>
                <p:nvPr/>
              </p:nvSpPr>
              <p:spPr>
                <a:xfrm>
                  <a:off x="4143372" y="3000372"/>
                  <a:ext cx="271458" cy="28575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7" name="Прямоугольник 86"/>
                <p:cNvSpPr/>
                <p:nvPr/>
              </p:nvSpPr>
              <p:spPr>
                <a:xfrm>
                  <a:off x="4429124" y="3000372"/>
                  <a:ext cx="271458" cy="28575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8" name="Прямоугольник 87"/>
                <p:cNvSpPr/>
                <p:nvPr/>
              </p:nvSpPr>
              <p:spPr>
                <a:xfrm>
                  <a:off x="4714876" y="3000372"/>
                  <a:ext cx="271458" cy="28575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9" name="Прямоугольник 88"/>
                <p:cNvSpPr/>
                <p:nvPr/>
              </p:nvSpPr>
              <p:spPr>
                <a:xfrm>
                  <a:off x="5000628" y="3000372"/>
                  <a:ext cx="271458" cy="28575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0" name="Прямоугольник 89"/>
                <p:cNvSpPr/>
                <p:nvPr/>
              </p:nvSpPr>
              <p:spPr>
                <a:xfrm>
                  <a:off x="5286380" y="3000372"/>
                  <a:ext cx="271458" cy="28575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1" name="Прямоугольник 90"/>
                <p:cNvSpPr/>
                <p:nvPr/>
              </p:nvSpPr>
              <p:spPr>
                <a:xfrm>
                  <a:off x="5572132" y="3000372"/>
                  <a:ext cx="271458" cy="285752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00" name="Группа 99"/>
            <p:cNvGrpSpPr/>
            <p:nvPr/>
          </p:nvGrpSpPr>
          <p:grpSpPr>
            <a:xfrm>
              <a:off x="2143108" y="4143380"/>
              <a:ext cx="1700218" cy="285752"/>
              <a:chOff x="2143108" y="4143380"/>
              <a:chExt cx="1700218" cy="285752"/>
            </a:xfrm>
          </p:grpSpPr>
          <p:sp>
            <p:nvSpPr>
              <p:cNvPr id="94" name="Прямоугольник 93"/>
              <p:cNvSpPr/>
              <p:nvPr/>
            </p:nvSpPr>
            <p:spPr>
              <a:xfrm>
                <a:off x="3571868" y="4143380"/>
                <a:ext cx="271458" cy="28575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 94"/>
              <p:cNvSpPr/>
              <p:nvPr/>
            </p:nvSpPr>
            <p:spPr>
              <a:xfrm>
                <a:off x="3286116" y="4143380"/>
                <a:ext cx="271458" cy="28575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/>
              <p:cNvSpPr/>
              <p:nvPr/>
            </p:nvSpPr>
            <p:spPr>
              <a:xfrm>
                <a:off x="3000364" y="4143380"/>
                <a:ext cx="271458" cy="28575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рямоугольник 96"/>
              <p:cNvSpPr/>
              <p:nvPr/>
            </p:nvSpPr>
            <p:spPr>
              <a:xfrm>
                <a:off x="2714612" y="4143380"/>
                <a:ext cx="271458" cy="28575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2428860" y="4143380"/>
                <a:ext cx="271458" cy="28575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2143108" y="4143380"/>
                <a:ext cx="271458" cy="28575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103" name="Стрелка вниз 102"/>
          <p:cNvSpPr/>
          <p:nvPr/>
        </p:nvSpPr>
        <p:spPr>
          <a:xfrm rot="16200000">
            <a:off x="1821637" y="2750339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Стрелка вниз 103"/>
          <p:cNvSpPr/>
          <p:nvPr/>
        </p:nvSpPr>
        <p:spPr>
          <a:xfrm>
            <a:off x="6429388" y="428604"/>
            <a:ext cx="357190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Стрелка вниз 106"/>
          <p:cNvSpPr/>
          <p:nvPr/>
        </p:nvSpPr>
        <p:spPr>
          <a:xfrm>
            <a:off x="7286644" y="428604"/>
            <a:ext cx="357190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Стрелка вниз 107"/>
          <p:cNvSpPr/>
          <p:nvPr/>
        </p:nvSpPr>
        <p:spPr>
          <a:xfrm>
            <a:off x="4429124" y="714356"/>
            <a:ext cx="357190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Стрелка вниз 108"/>
          <p:cNvSpPr/>
          <p:nvPr/>
        </p:nvSpPr>
        <p:spPr>
          <a:xfrm>
            <a:off x="5286380" y="1000108"/>
            <a:ext cx="357190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Стрелка вниз 109"/>
          <p:cNvSpPr/>
          <p:nvPr/>
        </p:nvSpPr>
        <p:spPr>
          <a:xfrm>
            <a:off x="3000364" y="2214554"/>
            <a:ext cx="357190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Стрелка вниз 110"/>
          <p:cNvSpPr/>
          <p:nvPr/>
        </p:nvSpPr>
        <p:spPr>
          <a:xfrm>
            <a:off x="2143108" y="1857364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Стрелка вниз 111"/>
          <p:cNvSpPr/>
          <p:nvPr/>
        </p:nvSpPr>
        <p:spPr>
          <a:xfrm rot="16200000">
            <a:off x="5536413" y="678637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Стрелка вниз 112"/>
          <p:cNvSpPr/>
          <p:nvPr/>
        </p:nvSpPr>
        <p:spPr>
          <a:xfrm rot="16200000">
            <a:off x="2678893" y="1821645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Стрелка вниз 113"/>
          <p:cNvSpPr/>
          <p:nvPr/>
        </p:nvSpPr>
        <p:spPr>
          <a:xfrm rot="16200000">
            <a:off x="5036347" y="2393149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Стрелка вниз 114"/>
          <p:cNvSpPr/>
          <p:nvPr/>
        </p:nvSpPr>
        <p:spPr>
          <a:xfrm rot="16200000">
            <a:off x="2464579" y="3250405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Стрелка вниз 115"/>
          <p:cNvSpPr/>
          <p:nvPr/>
        </p:nvSpPr>
        <p:spPr>
          <a:xfrm rot="16200000">
            <a:off x="1035819" y="4393413"/>
            <a:ext cx="357190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Горизонтальный свиток 116"/>
          <p:cNvSpPr/>
          <p:nvPr/>
        </p:nvSpPr>
        <p:spPr>
          <a:xfrm>
            <a:off x="4000496" y="3357562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Известный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русский полководец, герой Отечественной Войны 1812 года.</a:t>
            </a:r>
          </a:p>
        </p:txBody>
      </p:sp>
      <p:grpSp>
        <p:nvGrpSpPr>
          <p:cNvPr id="127" name="Группа 126"/>
          <p:cNvGrpSpPr/>
          <p:nvPr/>
        </p:nvGrpSpPr>
        <p:grpSpPr>
          <a:xfrm>
            <a:off x="5857884" y="642918"/>
            <a:ext cx="2390114" cy="400110"/>
            <a:chOff x="5857884" y="642918"/>
            <a:chExt cx="2390114" cy="400110"/>
          </a:xfrm>
        </p:grpSpPr>
        <p:sp>
          <p:nvSpPr>
            <p:cNvPr id="118" name="TextBox 117"/>
            <p:cNvSpPr txBox="1"/>
            <p:nvPr/>
          </p:nvSpPr>
          <p:spPr>
            <a:xfrm>
              <a:off x="5857884" y="642918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Р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6143636" y="642918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6429388" y="642918"/>
              <a:ext cx="3385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Е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715140" y="642918"/>
              <a:ext cx="367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В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000892" y="642918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С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7286644" y="642918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К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572396" y="642918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7858148" y="642918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Й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1838325" cy="2114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36" name="Группа 135"/>
          <p:cNvGrpSpPr/>
          <p:nvPr/>
        </p:nvGrpSpPr>
        <p:grpSpPr>
          <a:xfrm>
            <a:off x="6429388" y="928670"/>
            <a:ext cx="449162" cy="1828870"/>
            <a:chOff x="6429388" y="928670"/>
            <a:chExt cx="449162" cy="1828870"/>
          </a:xfrm>
        </p:grpSpPr>
        <p:sp>
          <p:nvSpPr>
            <p:cNvPr id="130" name="TextBox 129"/>
            <p:cNvSpPr txBox="1"/>
            <p:nvPr/>
          </p:nvSpPr>
          <p:spPr>
            <a:xfrm>
              <a:off x="6429388" y="928670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Р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6429388" y="1214422"/>
              <a:ext cx="4491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М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429388" y="1500174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429388" y="1785926"/>
              <a:ext cx="4171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Л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429388" y="2071678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429388" y="2357430"/>
              <a:ext cx="367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В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1785950" cy="20763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8" name="Горизонтальный свиток 137"/>
          <p:cNvSpPr/>
          <p:nvPr/>
        </p:nvSpPr>
        <p:spPr>
          <a:xfrm>
            <a:off x="4214810" y="3357562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усский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генерал, герой Отечественной Войны 1812 года.</a:t>
            </a:r>
          </a:p>
        </p:txBody>
      </p:sp>
      <p:grpSp>
        <p:nvGrpSpPr>
          <p:cNvPr id="143" name="Группа 142"/>
          <p:cNvGrpSpPr/>
          <p:nvPr/>
        </p:nvGrpSpPr>
        <p:grpSpPr>
          <a:xfrm>
            <a:off x="7286644" y="928670"/>
            <a:ext cx="394660" cy="1257366"/>
            <a:chOff x="7286644" y="928670"/>
            <a:chExt cx="394660" cy="1257366"/>
          </a:xfrm>
        </p:grpSpPr>
        <p:sp>
          <p:nvSpPr>
            <p:cNvPr id="139" name="TextBox 138"/>
            <p:cNvSpPr txBox="1"/>
            <p:nvPr/>
          </p:nvSpPr>
          <p:spPr>
            <a:xfrm>
              <a:off x="7286644" y="928670"/>
              <a:ext cx="3914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У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7286644" y="1214422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Р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7286644" y="1500174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7286644" y="1785926"/>
              <a:ext cx="394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Н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1785950" cy="23812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6" name="Горизонтальный свиток 145"/>
          <p:cNvSpPr/>
          <p:nvPr/>
        </p:nvSpPr>
        <p:spPr>
          <a:xfrm>
            <a:off x="4214810" y="3357562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редводитель крестьянского партизанского отряда, действовавшего во время Отечественной войны 1812 года 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4" name="Группа 153"/>
          <p:cNvGrpSpPr/>
          <p:nvPr/>
        </p:nvGrpSpPr>
        <p:grpSpPr>
          <a:xfrm>
            <a:off x="4429124" y="928670"/>
            <a:ext cx="417102" cy="2114622"/>
            <a:chOff x="4429124" y="928670"/>
            <a:chExt cx="417102" cy="2114622"/>
          </a:xfrm>
        </p:grpSpPr>
        <p:sp>
          <p:nvSpPr>
            <p:cNvPr id="147" name="TextBox 146"/>
            <p:cNvSpPr txBox="1"/>
            <p:nvPr/>
          </p:nvSpPr>
          <p:spPr>
            <a:xfrm>
              <a:off x="4429124" y="928670"/>
              <a:ext cx="3738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Б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4429124" y="1214422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4429124" y="1500174"/>
              <a:ext cx="4171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Л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429124" y="1785926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429124" y="2071678"/>
              <a:ext cx="3738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Б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429124" y="2357430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4429124" y="2643182"/>
              <a:ext cx="394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Н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</p:grpSp>
      <p:sp>
        <p:nvSpPr>
          <p:cNvPr id="155" name="Горизонтальный свиток 154"/>
          <p:cNvSpPr/>
          <p:nvPr/>
        </p:nvSpPr>
        <p:spPr>
          <a:xfrm>
            <a:off x="4143372" y="3357562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Полковник ,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командовал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элитным полком Войска Донского.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28604"/>
            <a:ext cx="1881193" cy="24291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64" name="Группа 163"/>
          <p:cNvGrpSpPr/>
          <p:nvPr/>
        </p:nvGrpSpPr>
        <p:grpSpPr>
          <a:xfrm>
            <a:off x="5286380" y="1214422"/>
            <a:ext cx="426720" cy="2114622"/>
            <a:chOff x="5286380" y="1214422"/>
            <a:chExt cx="426720" cy="2114622"/>
          </a:xfrm>
        </p:grpSpPr>
        <p:sp>
          <p:nvSpPr>
            <p:cNvPr id="157" name="TextBox 156"/>
            <p:cNvSpPr txBox="1"/>
            <p:nvPr/>
          </p:nvSpPr>
          <p:spPr>
            <a:xfrm>
              <a:off x="5286380" y="1214422"/>
              <a:ext cx="426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Д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286380" y="1500174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286380" y="1785926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В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5286380" y="2071678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Ы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286380" y="2357430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Д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5286380" y="2643182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5286380" y="2928934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В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285728"/>
            <a:ext cx="1817700" cy="2453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6" name="Горизонтальный свиток 165"/>
          <p:cNvSpPr/>
          <p:nvPr/>
        </p:nvSpPr>
        <p:spPr>
          <a:xfrm>
            <a:off x="4143372" y="3429000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Славный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сын Земли Русской, доблестный воин, не жалевший себя в боях и бивший врагов России.</a:t>
            </a:r>
          </a:p>
        </p:txBody>
      </p:sp>
      <p:grpSp>
        <p:nvGrpSpPr>
          <p:cNvPr id="175" name="Группа 174"/>
          <p:cNvGrpSpPr/>
          <p:nvPr/>
        </p:nvGrpSpPr>
        <p:grpSpPr>
          <a:xfrm>
            <a:off x="3000364" y="1785926"/>
            <a:ext cx="3232944" cy="400110"/>
            <a:chOff x="3000364" y="1785926"/>
            <a:chExt cx="3232944" cy="400110"/>
          </a:xfrm>
        </p:grpSpPr>
        <p:sp>
          <p:nvSpPr>
            <p:cNvPr id="165" name="TextBox 164"/>
            <p:cNvSpPr txBox="1"/>
            <p:nvPr/>
          </p:nvSpPr>
          <p:spPr>
            <a:xfrm>
              <a:off x="3000364" y="1785926"/>
              <a:ext cx="4491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М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286116" y="1785926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571868" y="1785926"/>
              <a:ext cx="4171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Л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857620" y="1785926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4143372" y="1785926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Р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4714876" y="1785926"/>
              <a:ext cx="426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Д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000628" y="1785926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5572132" y="1785926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5857884" y="1785926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Ч</a:t>
              </a:r>
            </a:p>
          </p:txBody>
        </p:sp>
      </p:grpSp>
      <p:sp>
        <p:nvSpPr>
          <p:cNvPr id="176" name="Горизонтальный свиток 175"/>
          <p:cNvSpPr/>
          <p:nvPr/>
        </p:nvSpPr>
        <p:spPr>
          <a:xfrm>
            <a:off x="4000496" y="3429000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Выдающийся генерал, ученик Александра Васильевича Суворова</a:t>
            </a:r>
            <a:r>
              <a:rPr lang="ru-RU" sz="2800" dirty="0" smtClean="0"/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285728"/>
            <a:ext cx="1928826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82" name="Группа 181"/>
          <p:cNvGrpSpPr/>
          <p:nvPr/>
        </p:nvGrpSpPr>
        <p:grpSpPr>
          <a:xfrm>
            <a:off x="2143108" y="2071678"/>
            <a:ext cx="426720" cy="1543118"/>
            <a:chOff x="2143108" y="2071678"/>
            <a:chExt cx="426720" cy="1543118"/>
          </a:xfrm>
        </p:grpSpPr>
        <p:sp>
          <p:nvSpPr>
            <p:cNvPr id="177" name="TextBox 176"/>
            <p:cNvSpPr txBox="1"/>
            <p:nvPr/>
          </p:nvSpPr>
          <p:spPr>
            <a:xfrm>
              <a:off x="2143108" y="2071678"/>
              <a:ext cx="426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Д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2143108" y="2357430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2143108" y="2643182"/>
              <a:ext cx="3738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Б</a:t>
              </a: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143108" y="2928934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143108" y="3214686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Ч</a:t>
              </a:r>
            </a:p>
          </p:txBody>
        </p:sp>
      </p:grpSp>
      <p:sp>
        <p:nvSpPr>
          <p:cNvPr id="183" name="Горизонтальный свиток 182"/>
          <p:cNvSpPr/>
          <p:nvPr/>
        </p:nvSpPr>
        <p:spPr>
          <a:xfrm>
            <a:off x="4143372" y="3357562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Известный русский полководец, один из героев Отечественной Войны 1812 года.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28604"/>
            <a:ext cx="1965642" cy="22526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192" name="Группа 191"/>
          <p:cNvGrpSpPr/>
          <p:nvPr/>
        </p:nvGrpSpPr>
        <p:grpSpPr>
          <a:xfrm>
            <a:off x="3000364" y="2357430"/>
            <a:ext cx="394660" cy="2400374"/>
            <a:chOff x="3000364" y="2357430"/>
            <a:chExt cx="394660" cy="2400374"/>
          </a:xfrm>
        </p:grpSpPr>
        <p:sp>
          <p:nvSpPr>
            <p:cNvPr id="184" name="TextBox 183"/>
            <p:cNvSpPr txBox="1"/>
            <p:nvPr/>
          </p:nvSpPr>
          <p:spPr>
            <a:xfrm>
              <a:off x="3000364" y="2357430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3000364" y="2643182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Р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000364" y="2928934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С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3000364" y="3214686"/>
              <a:ext cx="3385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Е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3000364" y="3500438"/>
              <a:ext cx="394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Н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3000364" y="3786190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Ь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3000364" y="4071942"/>
              <a:ext cx="3385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Е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000364" y="4357694"/>
              <a:ext cx="3674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В</a:t>
              </a: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0" y="214290"/>
            <a:ext cx="1881188" cy="2152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3" name="Горизонтальный свиток 192"/>
          <p:cNvSpPr/>
          <p:nvPr/>
        </p:nvSpPr>
        <p:spPr>
          <a:xfrm>
            <a:off x="4071934" y="3286124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Полковник</a:t>
            </a:r>
            <a:r>
              <a:rPr lang="ru-RU" sz="2400" dirty="0" smtClean="0"/>
              <a:t>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Бородинскую битву удостоенный звания Георгиевского кавалера, и представленный к Военному ордену 4-й степени.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8" name="Группа 197"/>
          <p:cNvGrpSpPr/>
          <p:nvPr/>
        </p:nvGrpSpPr>
        <p:grpSpPr>
          <a:xfrm>
            <a:off x="5572132" y="2357430"/>
            <a:ext cx="1520034" cy="400110"/>
            <a:chOff x="5572132" y="2357430"/>
            <a:chExt cx="1520034" cy="400110"/>
          </a:xfrm>
        </p:grpSpPr>
        <p:sp>
          <p:nvSpPr>
            <p:cNvPr id="194" name="TextBox 193"/>
            <p:cNvSpPr txBox="1"/>
            <p:nvPr/>
          </p:nvSpPr>
          <p:spPr>
            <a:xfrm>
              <a:off x="5572132" y="2357430"/>
              <a:ext cx="3914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У</a:t>
              </a: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5857884" y="2357430"/>
              <a:ext cx="375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Р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6143636" y="2357430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6715140" y="2357430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</a:p>
          </p:txBody>
        </p:sp>
      </p:grpSp>
      <p:pic>
        <p:nvPicPr>
          <p:cNvPr id="102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214290"/>
            <a:ext cx="1928826" cy="2790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9" name="Горизонтальный свиток 198"/>
          <p:cNvSpPr/>
          <p:nvPr/>
        </p:nvSpPr>
        <p:spPr>
          <a:xfrm>
            <a:off x="4071934" y="3286124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Первая в русской армии женщина-офицер  и писатель.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6" name="Группа 205"/>
          <p:cNvGrpSpPr/>
          <p:nvPr/>
        </p:nvGrpSpPr>
        <p:grpSpPr>
          <a:xfrm>
            <a:off x="2428860" y="2643182"/>
            <a:ext cx="2099554" cy="400110"/>
            <a:chOff x="2428860" y="2643182"/>
            <a:chExt cx="2099554" cy="400110"/>
          </a:xfrm>
        </p:grpSpPr>
        <p:sp>
          <p:nvSpPr>
            <p:cNvPr id="200" name="TextBox 199"/>
            <p:cNvSpPr txBox="1"/>
            <p:nvPr/>
          </p:nvSpPr>
          <p:spPr>
            <a:xfrm>
              <a:off x="2428860" y="2643182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2714612" y="2643182"/>
              <a:ext cx="3449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Г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3286116" y="2643182"/>
              <a:ext cx="377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3571868" y="2643182"/>
              <a:ext cx="3690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Т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3857620" y="2643182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4143372" y="2643182"/>
              <a:ext cx="3850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</a:p>
          </p:txBody>
        </p:sp>
      </p:grpSp>
      <p:sp>
        <p:nvSpPr>
          <p:cNvPr id="207" name="Горизонтальный свиток 206"/>
          <p:cNvSpPr/>
          <p:nvPr/>
        </p:nvSpPr>
        <p:spPr>
          <a:xfrm>
            <a:off x="4071934" y="3286124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Российский генерал от инфантерии, князь, герой Отечественной войны 1812 года.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5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20" y="256115"/>
            <a:ext cx="1857388" cy="24022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215" name="Группа 214"/>
          <p:cNvGrpSpPr/>
          <p:nvPr/>
        </p:nvGrpSpPr>
        <p:grpSpPr>
          <a:xfrm>
            <a:off x="2714612" y="3214686"/>
            <a:ext cx="2357454" cy="400110"/>
            <a:chOff x="2714612" y="3214686"/>
            <a:chExt cx="2357454" cy="400110"/>
          </a:xfrm>
        </p:grpSpPr>
        <p:sp>
          <p:nvSpPr>
            <p:cNvPr id="208" name="TextBox 207"/>
            <p:cNvSpPr txBox="1"/>
            <p:nvPr/>
          </p:nvSpPr>
          <p:spPr>
            <a:xfrm>
              <a:off x="2714612" y="3214686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С</a:t>
              </a: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3286116" y="3214686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С</a:t>
              </a: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3571868" y="3214686"/>
              <a:ext cx="4171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Л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3857620" y="3214686"/>
              <a:ext cx="3571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А</a:t>
              </a: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4143372" y="3214686"/>
              <a:ext cx="3571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В</a:t>
              </a: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4429124" y="3214686"/>
              <a:ext cx="3571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И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4714876" y="3214686"/>
              <a:ext cx="3571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Н</a:t>
              </a:r>
            </a:p>
          </p:txBody>
        </p:sp>
      </p:grpSp>
      <p:sp>
        <p:nvSpPr>
          <p:cNvPr id="216" name="Горизонтальный свиток 215"/>
          <p:cNvSpPr/>
          <p:nvPr/>
        </p:nvSpPr>
        <p:spPr>
          <a:xfrm>
            <a:off x="4143372" y="3286124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Один из героев Отечественной Войны 1812 года, навечно вписавший свое имя в русскую историю.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6" name="Picture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214290"/>
            <a:ext cx="1928826" cy="2457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224" name="Группа 223"/>
          <p:cNvGrpSpPr/>
          <p:nvPr/>
        </p:nvGrpSpPr>
        <p:grpSpPr>
          <a:xfrm>
            <a:off x="1285852" y="4357694"/>
            <a:ext cx="1804184" cy="400110"/>
            <a:chOff x="1285852" y="4357694"/>
            <a:chExt cx="1804184" cy="400110"/>
          </a:xfrm>
        </p:grpSpPr>
        <p:sp>
          <p:nvSpPr>
            <p:cNvPr id="126" name="TextBox 125"/>
            <p:cNvSpPr txBox="1"/>
            <p:nvPr/>
          </p:nvSpPr>
          <p:spPr>
            <a:xfrm>
              <a:off x="1285852" y="4357694"/>
              <a:ext cx="389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К</a:t>
              </a: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1579939" y="4357694"/>
              <a:ext cx="3914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У</a:t>
              </a: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1875630" y="4357694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Т</a:t>
              </a: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2155291" y="4357694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У</a:t>
              </a: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2434952" y="4357694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solidFill>
                    <a:srgbClr val="002060"/>
                  </a:solidFill>
                  <a:latin typeface="TruthCYR Ultra" pitchFamily="50" charset="-52"/>
                </a:rPr>
                <a:t>З</a:t>
              </a:r>
              <a:endParaRPr lang="ru-RU" sz="2000" dirty="0">
                <a:solidFill>
                  <a:srgbClr val="002060"/>
                </a:solidFill>
                <a:latin typeface="TruthCYR Ultra" pitchFamily="50" charset="-52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2714612" y="4357694"/>
              <a:ext cx="3754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solidFill>
                    <a:srgbClr val="002060"/>
                  </a:solidFill>
                  <a:latin typeface="TruthCYR Ultra" pitchFamily="50" charset="-52"/>
                </a:rPr>
                <a:t>О</a:t>
              </a:r>
            </a:p>
          </p:txBody>
        </p:sp>
      </p:grpSp>
      <p:pic>
        <p:nvPicPr>
          <p:cNvPr id="1024" name="Picture 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357166"/>
            <a:ext cx="1904994" cy="2237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9" name="Горизонтальный свиток 128"/>
          <p:cNvSpPr/>
          <p:nvPr/>
        </p:nvSpPr>
        <p:spPr>
          <a:xfrm>
            <a:off x="4000496" y="3429000"/>
            <a:ext cx="4714908" cy="3214710"/>
          </a:xfrm>
          <a:prstGeom prst="horizontalScrol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Герой Отечественной войны 1812 года, полный кавалер ордена Святого Георгия.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" name="Управляющая кнопка: далее 224">
            <a:hlinkClick r:id="" action="ppaction://hlinkshowjump?jump=nextslide" highlightClick="1"/>
          </p:cNvPr>
          <p:cNvSpPr/>
          <p:nvPr/>
        </p:nvSpPr>
        <p:spPr>
          <a:xfrm>
            <a:off x="8358214" y="6429396"/>
            <a:ext cx="470912" cy="2857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80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00"/>
                            </p:stCondLst>
                            <p:childTnLst>
                              <p:par>
                                <p:cTn id="1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80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500"/>
                            </p:stCondLst>
                            <p:childTnLst>
                              <p:par>
                                <p:cTn id="1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500"/>
                            </p:stCondLst>
                            <p:childTnLst>
                              <p:par>
                                <p:cTn id="20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500"/>
                            </p:stCondLst>
                            <p:childTnLst>
                              <p:par>
                                <p:cTn id="2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500"/>
                            </p:stCondLst>
                            <p:childTnLst>
                              <p:par>
                                <p:cTn id="2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2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2500"/>
                            </p:stCondLst>
                            <p:childTnLst>
                              <p:par>
                                <p:cTn id="2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800" decel="100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8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8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8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291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2" fill="hold">
                      <p:stCondLst>
                        <p:cond delay="0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500"/>
                            </p:stCondLst>
                            <p:childTnLst>
                              <p:par>
                                <p:cTn id="2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2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2500"/>
                            </p:stCondLst>
                            <p:childTnLst>
                              <p:par>
                                <p:cTn id="3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800" decel="100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8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8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800" decel="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25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6" fill="hold">
                      <p:stCondLst>
                        <p:cond delay="0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0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00"/>
                            </p:stCondLst>
                            <p:childTnLst>
                              <p:par>
                                <p:cTn id="33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2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6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>
                      <p:stCondLst>
                        <p:cond delay="0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800" decel="100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800" decel="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500"/>
                            </p:stCondLst>
                            <p:childTnLst>
                              <p:par>
                                <p:cTn id="3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" dur="2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2500"/>
                            </p:stCondLst>
                            <p:childTnLst>
                              <p:par>
                                <p:cTn id="3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377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8" fill="hold">
                      <p:stCondLst>
                        <p:cond delay="0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800" decel="100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800" decel="100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800" decel="100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800" decel="1000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393" restart="whenNotActive" fill="hold" evtFilter="cancelBubble" nodeType="interactiveSeq">
                <p:stCondLst>
                  <p:cond evt="onClick" delay="0">
                    <p:tgtEl>
                      <p:spTgt spid="10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4" fill="hold">
                      <p:stCondLst>
                        <p:cond delay="0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500"/>
                            </p:stCondLst>
                            <p:childTnLst>
                              <p:par>
                                <p:cTn id="40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1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4" dur="2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"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3" grpId="0" animBg="1"/>
      <p:bldP spid="114" grpId="0" animBg="1"/>
      <p:bldP spid="115" grpId="0" animBg="1"/>
      <p:bldP spid="116" grpId="0" animBg="1"/>
      <p:bldP spid="117" grpId="1" animBg="1"/>
      <p:bldP spid="117" grpId="2" animBg="1"/>
      <p:bldP spid="138" grpId="0" animBg="1"/>
      <p:bldP spid="138" grpId="1" animBg="1"/>
      <p:bldP spid="146" grpId="0" animBg="1"/>
      <p:bldP spid="146" grpId="1" animBg="1"/>
      <p:bldP spid="155" grpId="0" animBg="1"/>
      <p:bldP spid="155" grpId="1" animBg="1"/>
      <p:bldP spid="166" grpId="0" animBg="1"/>
      <p:bldP spid="166" grpId="1" animBg="1"/>
      <p:bldP spid="176" grpId="0" animBg="1"/>
      <p:bldP spid="176" grpId="1" animBg="1"/>
      <p:bldP spid="183" grpId="0" animBg="1"/>
      <p:bldP spid="183" grpId="1" animBg="1"/>
      <p:bldP spid="193" grpId="0" animBg="1"/>
      <p:bldP spid="193" grpId="1" animBg="1"/>
      <p:bldP spid="199" grpId="0" animBg="1"/>
      <p:bldP spid="199" grpId="1" animBg="1"/>
      <p:bldP spid="207" grpId="0" animBg="1"/>
      <p:bldP spid="207" grpId="1" animBg="1"/>
      <p:bldP spid="216" grpId="0" animBg="1"/>
      <p:bldP spid="216" grpId="1" animBg="1"/>
      <p:bldP spid="129" grpId="0" animBg="1"/>
      <p:bldP spid="12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285728"/>
            <a:ext cx="3963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Интернет – источники: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3666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http://krl-uprava.ru/geroi-1812.html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360216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http://www.ote4estvo.ru/geroi-otechestvennoj-vojny-1812-goda/page/2/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720324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http://www.ruguard.ru/photos/image-616.html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080432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http://www.ote4estvo.ru/geroi-otechestvennoj-vojny-1812-goda/554-stepan-fedorovich-balabin.html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717539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http://www.ote4estvo.ru/geroi-otechestvennoj-vojny-1812-goda/page/2/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077647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http://www.ote4estvo.ru/geroi-otechestvennoj-vojny-1812-goda/553-mixail-andreevich-arsenev.html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3714752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http://www.ruguard.ru/photos/image-608.html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273</Words>
  <Application>Microsoft Office PowerPoint</Application>
  <PresentationFormat>Экран (4:3)</PresentationFormat>
  <Paragraphs>104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Всероссийский конкурс  "Недаром помнит вся Россия" 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40</cp:revision>
  <dcterms:created xsi:type="dcterms:W3CDTF">2012-04-10T01:35:27Z</dcterms:created>
  <dcterms:modified xsi:type="dcterms:W3CDTF">2012-04-10T11:12:38Z</dcterms:modified>
</cp:coreProperties>
</file>