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0" autoAdjust="0"/>
    <p:restoredTop sz="94660"/>
  </p:normalViewPr>
  <p:slideViewPr>
    <p:cSldViewPr>
      <p:cViewPr>
        <p:scale>
          <a:sx n="100" d="100"/>
          <a:sy n="100" d="100"/>
        </p:scale>
        <p:origin x="27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2CFBF-7DC2-4348-B1F2-72853E259E39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85534-E7F5-4EBE-B151-3B084E523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9980-BAA4-4A21-B1C8-4493DE295B45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31C0-0CF9-449D-BBAD-20C46DF4D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9980-BAA4-4A21-B1C8-4493DE295B45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31C0-0CF9-449D-BBAD-20C46DF4D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9980-BAA4-4A21-B1C8-4493DE295B45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31C0-0CF9-449D-BBAD-20C46DF4D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9980-BAA4-4A21-B1C8-4493DE295B45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31C0-0CF9-449D-BBAD-20C46DF4D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9980-BAA4-4A21-B1C8-4493DE295B45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31C0-0CF9-449D-BBAD-20C46DF4D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9980-BAA4-4A21-B1C8-4493DE295B45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31C0-0CF9-449D-BBAD-20C46DF4D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9980-BAA4-4A21-B1C8-4493DE295B45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31C0-0CF9-449D-BBAD-20C46DF4D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9980-BAA4-4A21-B1C8-4493DE295B45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31C0-0CF9-449D-BBAD-20C46DF4D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9980-BAA4-4A21-B1C8-4493DE295B45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31C0-0CF9-449D-BBAD-20C46DF4D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9980-BAA4-4A21-B1C8-4493DE295B45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31C0-0CF9-449D-BBAD-20C46DF4D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9980-BAA4-4A21-B1C8-4493DE295B45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31C0-0CF9-449D-BBAD-20C46DF4D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69980-BAA4-4A21-B1C8-4493DE295B45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831C0-0CF9-449D-BBAD-20C46DF4D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214686"/>
            <a:ext cx="642942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 rot="10800000" flipV="1">
            <a:off x="857224" y="905517"/>
            <a:ext cx="6929486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tt-RU" sz="5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"Табышмаклар иленә”</a:t>
            </a:r>
          </a:p>
          <a:p>
            <a:r>
              <a:rPr lang="tt-RU" sz="5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tt-RU" sz="5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әяхәт.</a:t>
            </a:r>
            <a:endParaRPr lang="ru-RU" sz="54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76" y="12858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5150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Гөлдер-гөлдер гөлдер бу,</a:t>
            </a:r>
          </a:p>
          <a:p>
            <a:r>
              <a:rPr lang="tt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Кызыл тәпи-кемдер бу?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0430" y="2857496"/>
            <a:ext cx="5429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Чуар киемле урам малае</a:t>
            </a:r>
          </a:p>
          <a:p>
            <a:r>
              <a:rPr lang="tt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борчак җыя, кырда куна.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4929198"/>
            <a:ext cx="4786346" cy="107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Агач башы тукылдык,</a:t>
            </a:r>
          </a:p>
          <a:p>
            <a:r>
              <a:rPr lang="tt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Тукый-тукый тук булдык.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3" y="285729"/>
            <a:ext cx="306699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20442"/>
            <a:ext cx="3000396" cy="211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3994" y="4507243"/>
            <a:ext cx="2074022" cy="192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1857364"/>
            <a:ext cx="542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72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sz="72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57166"/>
            <a:ext cx="4631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Кечкенә генә йорт,</a:t>
            </a:r>
          </a:p>
          <a:p>
            <a:r>
              <a:rPr lang="tt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Эче тулы корт.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5113" y="2285992"/>
            <a:ext cx="5938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Утыра бер ак чүлмәк,</a:t>
            </a:r>
          </a:p>
          <a:p>
            <a:r>
              <a:rPr lang="tt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Өстенә кигән йөз күлмәк.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4500570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Үзем туныйм, үзем елыйм да елыйм</a:t>
            </a: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J:\Рисунки\CLIPART\PHOTOHM\J01442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2857520" cy="2143140"/>
          </a:xfrm>
          <a:prstGeom prst="rect">
            <a:avLst/>
          </a:prstGeom>
          <a:noFill/>
        </p:spPr>
      </p:pic>
      <p:pic>
        <p:nvPicPr>
          <p:cNvPr id="1027" name="Picture 3" descr="J:\Рисунки\CLIPART\PHOTOHM\J01442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132701"/>
            <a:ext cx="2428892" cy="1582446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42852"/>
            <a:ext cx="35719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7286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Түгәрәк-ай түгел,</a:t>
            </a:r>
          </a:p>
          <a:p>
            <a:r>
              <a:rPr lang="tt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Сары-май түгел,</a:t>
            </a:r>
          </a:p>
          <a:p>
            <a:r>
              <a:rPr lang="tt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Койрыгы бар-тычкан түгел.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182" y="3786190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Җир астында җиз бүкән,</a:t>
            </a:r>
          </a:p>
          <a:p>
            <a:r>
              <a:rPr lang="tt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 ни икән?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143248"/>
            <a:ext cx="350046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14290"/>
            <a:ext cx="3034782" cy="253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00042"/>
            <a:ext cx="5357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Кызыл кызы җир эчендә,</a:t>
            </a:r>
          </a:p>
          <a:p>
            <a:r>
              <a:rPr lang="tt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Чәчләре җир өстендә.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3429001"/>
            <a:ext cx="7242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Үзе шардай, эче кандай, тәме балдай.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57166"/>
            <a:ext cx="371477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357694"/>
            <a:ext cx="29289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5809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Ашка салсаң, тәм кертә,</a:t>
            </a:r>
          </a:p>
          <a:p>
            <a:r>
              <a:rPr lang="tt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Борынга салсаң төчкертә.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8992" y="3571876"/>
            <a:ext cx="5572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Гәүдәсе бар-җаны юк,</a:t>
            </a:r>
          </a:p>
          <a:p>
            <a:r>
              <a:rPr lang="tt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Үзе эшләпә кигән-башы юк</a:t>
            </a: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14752"/>
            <a:ext cx="321471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 descr="J:\Рисунки\CLIPART\STANDARD\STDDIR4\PH02837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14290"/>
            <a:ext cx="3357587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428604"/>
            <a:ext cx="4257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Җәен соры, кышын ак,</a:t>
            </a:r>
          </a:p>
          <a:p>
            <a:r>
              <a:rPr lang="tt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Аңа шулай яхшырак.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2714620"/>
            <a:ext cx="5286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Нечкә билле,</a:t>
            </a:r>
          </a:p>
          <a:p>
            <a:r>
              <a:rPr lang="tt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Көлтә койрыклы.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4929198"/>
            <a:ext cx="4857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Җәен урманга патша,</a:t>
            </a:r>
          </a:p>
          <a:p>
            <a:r>
              <a:rPr lang="tt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Кышын кардан да аста.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2714644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42852"/>
            <a:ext cx="2286016" cy="271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286256"/>
            <a:ext cx="3357586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55385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Кош түгел, оча,</a:t>
            </a:r>
          </a:p>
          <a:p>
            <a:r>
              <a:rPr lang="tt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Ябалактан курка,</a:t>
            </a:r>
          </a:p>
          <a:p>
            <a:r>
              <a:rPr lang="tt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Чикләвекне ярата,</a:t>
            </a:r>
          </a:p>
          <a:p>
            <a:r>
              <a:rPr lang="tt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Сызгырса, урманны яңрата.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90" y="3571876"/>
            <a:ext cx="33575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Сорыдыр төсе,</a:t>
            </a:r>
          </a:p>
          <a:p>
            <a:r>
              <a:rPr lang="tt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Үткендер теше,</a:t>
            </a:r>
          </a:p>
          <a:p>
            <a:r>
              <a:rPr lang="tt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Урманда йөри,</a:t>
            </a:r>
          </a:p>
          <a:p>
            <a:r>
              <a:rPr lang="tt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Бозаулар эзли.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14686"/>
            <a:ext cx="390840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2866" y="314303"/>
            <a:ext cx="2911099" cy="232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40617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Дүрттер аның аягы,</a:t>
            </a:r>
          </a:p>
          <a:p>
            <a:r>
              <a:rPr lang="tt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Түбәсендә колагы;</a:t>
            </a:r>
          </a:p>
          <a:p>
            <a:r>
              <a:rPr lang="tt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Илдән-илгә җиткерер,</a:t>
            </a:r>
          </a:p>
          <a:p>
            <a:r>
              <a:rPr lang="tt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Таштан каты тоягы.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4612" y="3286124"/>
            <a:ext cx="6324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Кешенең дусты, йортның сакчысы.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4857760"/>
            <a:ext cx="45474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Үзе мич башында,</a:t>
            </a:r>
          </a:p>
          <a:p>
            <a:r>
              <a:rPr lang="tt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Үзе тун ябынып йоклый.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\Рабочий стол\животных\1224006714_konie_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71500"/>
            <a:ext cx="2738430" cy="2000244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571744"/>
            <a:ext cx="2500330" cy="221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714884"/>
            <a:ext cx="2714644" cy="19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44498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Башы тарак,</a:t>
            </a:r>
          </a:p>
          <a:p>
            <a:r>
              <a:rPr lang="tt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Койрыгы урак,</a:t>
            </a:r>
          </a:p>
          <a:p>
            <a:r>
              <a:rPr lang="tt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Кычкыртып быргысын,</a:t>
            </a:r>
          </a:p>
          <a:p>
            <a:r>
              <a:rPr lang="tt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Уята барысын.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3240" y="3071810"/>
            <a:ext cx="5715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Йомры, йомшак сары йомгак</a:t>
            </a:r>
          </a:p>
          <a:p>
            <a:r>
              <a:rPr lang="tt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Йөгереп йөри чирәмдә.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5000636"/>
            <a:ext cx="3499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Суда юынып алды,</a:t>
            </a:r>
          </a:p>
          <a:p>
            <a:r>
              <a:rPr lang="tt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Өсте коры калды.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214818"/>
            <a:ext cx="285752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714620"/>
            <a:ext cx="250032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 descr="J:\Рисунки\CLIPART\STANDARD\STDDIR1\AN01918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571480"/>
            <a:ext cx="2368224" cy="24843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227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Аделина Wolf</dc:creator>
  <cp:lastModifiedBy>Аделина Wolf</cp:lastModifiedBy>
  <cp:revision>47</cp:revision>
  <dcterms:created xsi:type="dcterms:W3CDTF">2010-10-11T13:31:19Z</dcterms:created>
  <dcterms:modified xsi:type="dcterms:W3CDTF">2010-10-22T17:13:31Z</dcterms:modified>
</cp:coreProperties>
</file>