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3" r:id="rId3"/>
    <p:sldId id="264" r:id="rId4"/>
    <p:sldId id="265" r:id="rId5"/>
    <p:sldId id="259" r:id="rId6"/>
    <p:sldId id="266" r:id="rId7"/>
    <p:sldId id="270" r:id="rId8"/>
    <p:sldId id="260" r:id="rId9"/>
    <p:sldId id="277" r:id="rId10"/>
    <p:sldId id="262" r:id="rId11"/>
    <p:sldId id="279" r:id="rId12"/>
    <p:sldId id="274" r:id="rId13"/>
    <p:sldId id="272" r:id="rId14"/>
    <p:sldId id="273" r:id="rId15"/>
    <p:sldId id="280" r:id="rId16"/>
    <p:sldId id="269" r:id="rId17"/>
    <p:sldId id="261" r:id="rId18"/>
    <p:sldId id="276" r:id="rId19"/>
    <p:sldId id="275" r:id="rId20"/>
    <p:sldId id="271" r:id="rId21"/>
    <p:sldId id="282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6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822D5A-CB49-4AA3-BCD4-22C7E789598A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09ABED-9D0A-4917-9354-A1BEA1A406B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1"/>
            <a:ext cx="7918648" cy="233169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bg1"/>
                </a:solidFill>
                <a:effectLst/>
                <a:latin typeface="+mn-lt"/>
              </a:rPr>
              <a:t>73-я </a:t>
            </a:r>
            <a:r>
              <a:rPr lang="ru-RU" sz="4900" dirty="0">
                <a:solidFill>
                  <a:schemeClr val="bg1"/>
                </a:solidFill>
                <a:effectLst/>
                <a:latin typeface="+mn-lt"/>
              </a:rPr>
              <a:t>годовщина начала Второй мировой войны</a:t>
            </a:r>
            <a:r>
              <a:rPr lang="ru-RU" dirty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6728792" cy="1921768"/>
          </a:xfrm>
        </p:spPr>
        <p:txBody>
          <a:bodyPr>
            <a:normAutofit fontScale="925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1-ая 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годовщина начала блокады Ленинграда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Защита Медного всадника…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04875" y="1654175"/>
            <a:ext cx="7334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помогали раненым!</a:t>
            </a:r>
            <a:endParaRPr lang="ru-RU" dirty="0"/>
          </a:p>
        </p:txBody>
      </p:sp>
      <p:pic>
        <p:nvPicPr>
          <p:cNvPr id="4" name="Picture 2" descr="G:\блокада\8adacbe7d30058b94db85492efef336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268344" cy="433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Вместо супа бурда из столярного клея</a:t>
            </a:r>
            <a:br>
              <a:rPr lang="ru-RU" sz="3200" dirty="0" smtClean="0"/>
            </a:br>
            <a:r>
              <a:rPr lang="ru-RU" sz="3200" dirty="0" smtClean="0"/>
              <a:t>Вместо чая – заварка сосновой хвои.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1746" name="Picture 2" descr="G:\блокада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92880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Это всё ничего, только руки немеют,</a:t>
            </a:r>
            <a:br>
              <a:rPr lang="ru-RU" sz="3600" dirty="0" smtClean="0"/>
            </a:br>
            <a:r>
              <a:rPr lang="ru-RU" sz="3600" dirty="0" smtClean="0"/>
              <a:t>Только ноги становятся вдруг не твои.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29698" name="Picture 2" descr="G:\блокада\image_4d3eb92b6b4d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785926"/>
            <a:ext cx="638845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C000"/>
                </a:solidFill>
              </a:rPr>
              <a:t>Я позабыл, какой у хлеба вкус,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Давясь баландой с лебедой прогорклой,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И лишь ночами снился хлеб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Душистый, тёплый с ноздреватой коркой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22" name="Picture 2" descr="G:\блокада\image_4d3eb829b7b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Дорога </a:t>
            </a:r>
            <a:r>
              <a:rPr lang="ru-RU" dirty="0" smtClean="0">
                <a:solidFill>
                  <a:srgbClr val="C00000"/>
                </a:solidFill>
              </a:rPr>
              <a:t>Жизни…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G:\блокада\0_5b697_ec4c7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864757" cy="4965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C000"/>
                </a:solidFill>
              </a:rPr>
              <a:t>Блокадный хлеб, блокадная вода.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Блокадный путь под вьюгой ледяною.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Какой бессмертье куплено ценою,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Мой город не забудет никогда</a:t>
            </a:r>
            <a:r>
              <a:rPr lang="ru-RU" sz="2400" dirty="0" smtClean="0">
                <a:solidFill>
                  <a:srgbClr val="FFC000"/>
                </a:solidFill>
              </a:rPr>
              <a:t>!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9149de297a737935a17ee529a4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143668" cy="430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 водой на Неву…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428736"/>
            <a:ext cx="7890260" cy="50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блокада\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71472" y="500042"/>
            <a:ext cx="7947834" cy="580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блокада\0042-042-Deti-placha-khleba-prosili-Net-strashnee-pytki-takoj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928662" y="785794"/>
            <a:ext cx="7457901" cy="559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1939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Мировой Войны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preview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2669"/>
            <a:ext cx="6643734" cy="5215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Бомбы ночью, обстрелы с рассвета.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От полей, как от окон холодом.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Только самое страшное – это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Просыпаться ночами от голода.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G:\блокада\d87a5b181c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285860"/>
            <a:ext cx="7086600" cy="1828800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Войны великой отпылали годы, 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Но мы не забываем ничего.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Бессмертный подвиг нашего народа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Встаёт, как высшей правды торжество.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643042" y="3857628"/>
            <a:ext cx="7086600" cy="1509712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Давайте почтим память погибших ленинградцев , воинов, отстоявших наш город и мир на земле, минутой молчания.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блокада\0c04a80e9fc39e86e9ea4d3768feaa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285984" y="0"/>
            <a:ext cx="50591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Конец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подготовили: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Шершнёва О.Г.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Шолохова И.Н.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Иванова Н.В.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280260_1300549550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97453"/>
            <a:ext cx="7178570" cy="52605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Фашистские самолёты бомбят мирных жителей…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or-pictures-of-world-war-2-troop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51368"/>
            <a:ext cx="7278387" cy="56066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Захватчики…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 июня 1941 года началась Великая Отечественная война</a:t>
            </a:r>
            <a:endParaRPr lang="ru-RU" dirty="0"/>
          </a:p>
        </p:txBody>
      </p:sp>
      <p:pic>
        <p:nvPicPr>
          <p:cNvPr id="21506" name="Picture 2" descr="http://cs9894.vkontakte.ru/u4562939/-14/x_7002c0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35635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Сентябрь 1941 г. – начало блокады г. Ленинграда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preview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264696" cy="5130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835_3ba28d61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31979"/>
            <a:ext cx="4896544" cy="6726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Ленинградки</a:t>
            </a:r>
            <a:r>
              <a:rPr lang="ru-RU" dirty="0" smtClean="0">
                <a:solidFill>
                  <a:srgbClr val="002060"/>
                </a:solidFill>
              </a:rPr>
              <a:t>! На рытьё оборонительных сооружений!!!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997424" cy="474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Аэростаты – защита неба!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34818" name="Picture 2" descr="G:\блокада\4a-siege-of-leningrad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611312"/>
            <a:ext cx="76200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141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73-я годовщина начала Второй мировой войны </vt:lpstr>
      <vt:lpstr>1939 год  – начало  Второй Мировой Войны</vt:lpstr>
      <vt:lpstr>Фашистские самолёты бомбят мирных жителей…</vt:lpstr>
      <vt:lpstr>Захватчики…</vt:lpstr>
      <vt:lpstr>22 июня 1941 года началась Великая Отечественная война</vt:lpstr>
      <vt:lpstr>Сентябрь 1941 г. – начало блокады г. Ленинграда</vt:lpstr>
      <vt:lpstr>Слайд 7</vt:lpstr>
      <vt:lpstr>Ленинградки! На рытьё оборонительных сооружений!!!</vt:lpstr>
      <vt:lpstr>Аэростаты – защита неба!</vt:lpstr>
      <vt:lpstr>Защита Медного всадника…</vt:lpstr>
      <vt:lpstr>Дети помогали раненым!</vt:lpstr>
      <vt:lpstr>Вместо супа бурда из столярного клея Вместо чая – заварка сосновой хвои. </vt:lpstr>
      <vt:lpstr>Это всё ничего, только руки немеют, Только ноги становятся вдруг не твои. </vt:lpstr>
      <vt:lpstr>Я позабыл, какой у хлеба вкус, Давясь баландой с лебедой прогорклой, И лишь ночами снился хлеб Душистый, тёплый с ноздреватой коркой </vt:lpstr>
      <vt:lpstr>Дорога Жизни…</vt:lpstr>
      <vt:lpstr>Блокадный хлеб, блокадная вода. Блокадный путь под вьюгой ледяною. Какой бессмертье куплено ценою, Мой город не забудет никогда!</vt:lpstr>
      <vt:lpstr>За водой на Неву…</vt:lpstr>
      <vt:lpstr>Слайд 18</vt:lpstr>
      <vt:lpstr>Слайд 19</vt:lpstr>
      <vt:lpstr>Бомбы ночью, обстрелы с рассвета. От полей, как от окон холодом. Только самое страшное – это  Просыпаться ночами от голода.</vt:lpstr>
      <vt:lpstr>Войны великой отпылали годы,  Но мы не забываем ничего. Бессмертный подвиг нашего народа Встаёт, как высшей правды торжество.</vt:lpstr>
      <vt:lpstr>Слайд 22</vt:lpstr>
      <vt:lpstr>Конец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73-я годовщина начала Второй мировой войны </dc:title>
  <dc:creator>657</dc:creator>
  <cp:lastModifiedBy>657</cp:lastModifiedBy>
  <cp:revision>8</cp:revision>
  <dcterms:created xsi:type="dcterms:W3CDTF">2012-09-13T08:24:04Z</dcterms:created>
  <dcterms:modified xsi:type="dcterms:W3CDTF">2012-09-13T09:42:00Z</dcterms:modified>
</cp:coreProperties>
</file>