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3" r:id="rId20"/>
    <p:sldId id="276" r:id="rId21"/>
    <p:sldId id="282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69" autoAdjust="0"/>
    <p:restoredTop sz="94660"/>
  </p:normalViewPr>
  <p:slideViewPr>
    <p:cSldViewPr>
      <p:cViewPr varScale="1">
        <p:scale>
          <a:sx n="63" d="100"/>
          <a:sy n="63" d="100"/>
        </p:scale>
        <p:origin x="-1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1812%20&#1075;\&#1052;&#1072;&#1088;&#1082;_&#1041;&#1077;&#1088;&#1085;&#1077;&#1089;_-_&#1054;&#1090;_&#1075;&#1077;&#1088;&#1086;&#1077;&#1074;_&#1073;&#1099;&#1083;&#1099;&#1093;_&#1074;&#1088;&#1077;&#1084;&#1077;&#1085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ed=1&amp;text=%D0%B4%D0%B5%D1%82%D1%81%D0%BA%D0%B8%D0%B5%20%D1%80%D0%B8%D1%81%D1%83%D0%BD%D0%BA%D0%B8%20%D0%BD%D0%B5%D0%B7%D0%BD%D0%B0%D0%B9%D0%BA%D0%B8&amp;p=38&amp;img_url=i052.radikal.ru/1104/5d/a8466ea8c5a9.jpg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atrio.ru/kutuzov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atrio.ru/barklai.htm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3.bp.blogspot.com/-JlWQGQEQP-I/TnzSVrICqEI/AAAAAAAADE0/gABmVpz7P74/s1600/1%D0%BF%D0%BE%D1%8D%D0%B7%D0%B8%D1%8F1812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patrio.ru/alex1.htm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patrio.ru/davydov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patrio.ru/davydov.htm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://www.surwiki.ru/wiki/images/2/21/%D0%9F%D0%BE%D1%80%D1%82%D1%80%D0%B5%D1%82_%D0%92%D0%B0%D1%81%D0%B8%D0%BB%D0%B8%D1%81%D1%8B_%D0%9A%D0%BE%D0%B6%D0%B8%D0%BD%D0%BE%D0%B9.jp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atrio.ru/platov.ht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1812%20&#1075;\Ekaterina_Shavrina_-_Gljazhu_v_ozera_sinie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6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pska.ru/articles/12015/kutuzov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9/Andrea_Appiani_002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atrio.ru/platov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Викторина.</a:t>
            </a:r>
          </a:p>
          <a:p>
            <a:r>
              <a:rPr lang="ru-RU" sz="3600" b="1" dirty="0" smtClean="0"/>
              <a:t>«Что мы знаем о войне 1812 года?»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3810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D:\Документы\Незнайка\neznayk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428736"/>
            <a:ext cx="2857488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Марк_Бернес_-_От_героев_былых_врем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43900" y="6072206"/>
            <a:ext cx="590552" cy="59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1997839"/>
            <a:ext cx="52149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 буквой «Ч» – я брат кладовки,</a:t>
            </a:r>
            <a:br>
              <a:rPr lang="ru-RU" sz="2400" b="1" dirty="0" smtClean="0"/>
            </a:br>
            <a:r>
              <a:rPr lang="ru-RU" sz="2400" b="1" dirty="0" smtClean="0"/>
              <a:t>Где старьё, а не обновки.</a:t>
            </a:r>
            <a:br>
              <a:rPr lang="ru-RU" sz="2400" b="1" dirty="0" smtClean="0"/>
            </a:br>
            <a:r>
              <a:rPr lang="ru-RU" sz="2400" b="1" dirty="0" smtClean="0"/>
              <a:t>А без «Ч» расклад иной,</a:t>
            </a:r>
            <a:br>
              <a:rPr lang="ru-RU" sz="2400" b="1" dirty="0" smtClean="0"/>
            </a:br>
            <a:r>
              <a:rPr lang="ru-RU" sz="2400" b="1" dirty="0" smtClean="0"/>
              <a:t>Я – вояка удалой.</a:t>
            </a:r>
            <a:br>
              <a:rPr lang="ru-RU" sz="2400" b="1" dirty="0" smtClean="0"/>
            </a:br>
            <a:r>
              <a:rPr lang="ru-RU" sz="2400" b="1" dirty="0" smtClean="0"/>
              <a:t>Пика, сабля у меня,</a:t>
            </a:r>
            <a:br>
              <a:rPr lang="ru-RU" sz="2400" b="1" dirty="0" smtClean="0"/>
            </a:br>
            <a:r>
              <a:rPr lang="ru-RU" sz="2400" b="1" dirty="0" smtClean="0"/>
              <a:t>Жизнь не мыслю без коня.</a:t>
            </a:r>
            <a:br>
              <a:rPr lang="ru-RU" sz="2400" b="1" dirty="0" smtClean="0"/>
            </a:br>
            <a:r>
              <a:rPr lang="ru-RU" sz="2400" b="1" dirty="0" smtClean="0"/>
              <a:t>Неприятность лишь одна –</a:t>
            </a:r>
            <a:br>
              <a:rPr lang="ru-RU" sz="2400" b="1" dirty="0" smtClean="0"/>
            </a:br>
            <a:r>
              <a:rPr lang="ru-RU" sz="2400" b="1" dirty="0" smtClean="0"/>
              <a:t>Жаль, прошли те времена.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Ч _ _ _ _ – _ _ _ _</a:t>
            </a:r>
            <a:endParaRPr lang="ru-RU" sz="2400" dirty="0"/>
          </a:p>
        </p:txBody>
      </p:sp>
      <p:pic>
        <p:nvPicPr>
          <p:cNvPr id="3" name="Picture 5" descr="normal_bscap018"/>
          <p:cNvPicPr>
            <a:picLocks noChangeAspect="1" noChangeArrowheads="1"/>
          </p:cNvPicPr>
          <p:nvPr/>
        </p:nvPicPr>
        <p:blipFill>
          <a:blip r:embed="rId2"/>
          <a:srcRect l="37187"/>
          <a:stretch>
            <a:fillRect/>
          </a:stretch>
        </p:blipFill>
        <p:spPr bwMode="auto">
          <a:xfrm>
            <a:off x="0" y="2000240"/>
            <a:ext cx="285748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1000108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</a:t>
            </a:r>
            <a:r>
              <a:rPr lang="ru-RU" sz="2400" b="1" dirty="0" smtClean="0"/>
              <a:t>ЧУЛАН – УЛАН)</a:t>
            </a:r>
            <a:endParaRPr lang="ru-RU" sz="2400" dirty="0"/>
          </a:p>
        </p:txBody>
      </p:sp>
      <p:pic>
        <p:nvPicPr>
          <p:cNvPr id="3" name="Рисунок 2" descr="http://im4-tub-ru.yandex.net/i?id=122337878-12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071786"/>
            <a:ext cx="37861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84731" cy="41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8728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09937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285728"/>
            <a:ext cx="45005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 буквой «Ч» я с синяками,</a:t>
            </a:r>
            <a:br>
              <a:rPr lang="ru-RU" sz="2400" b="1" dirty="0" smtClean="0"/>
            </a:br>
            <a:r>
              <a:rPr lang="ru-RU" sz="2400" b="1" dirty="0" smtClean="0"/>
              <a:t>Спор решаю кулаками.</a:t>
            </a:r>
            <a:br>
              <a:rPr lang="ru-RU" sz="2400" b="1" dirty="0" smtClean="0"/>
            </a:br>
            <a:r>
              <a:rPr lang="ru-RU" sz="2400" b="1" dirty="0" smtClean="0"/>
              <a:t>Я гроза всего двора,</a:t>
            </a:r>
            <a:br>
              <a:rPr lang="ru-RU" sz="2400" b="1" dirty="0" smtClean="0"/>
            </a:br>
            <a:r>
              <a:rPr lang="ru-RU" sz="2400" b="1" dirty="0" smtClean="0"/>
              <a:t>Разбегайся, детвора!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 буквой «Г» – кавалерист,</a:t>
            </a:r>
            <a:br>
              <a:rPr lang="ru-RU" sz="2400" b="1" dirty="0" smtClean="0"/>
            </a:br>
            <a:r>
              <a:rPr lang="ru-RU" sz="2400" b="1" dirty="0" smtClean="0"/>
              <a:t>Ладно скроен и плечист.</a:t>
            </a:r>
            <a:br>
              <a:rPr lang="ru-RU" sz="2400" b="1" dirty="0" smtClean="0"/>
            </a:br>
            <a:r>
              <a:rPr lang="ru-RU" sz="2400" b="1" dirty="0" smtClean="0"/>
              <a:t>Умываюсь ветром свежим,</a:t>
            </a:r>
            <a:br>
              <a:rPr lang="ru-RU" sz="2400" b="1" dirty="0" smtClean="0"/>
            </a:br>
            <a:r>
              <a:rPr lang="ru-RU" sz="2400" b="1" dirty="0" smtClean="0"/>
              <a:t>В бой могу пойти и пешим.</a:t>
            </a:r>
            <a:br>
              <a:rPr lang="ru-RU" sz="2400" b="1" dirty="0" smtClean="0"/>
            </a:br>
            <a:r>
              <a:rPr lang="ru-RU" sz="2400" b="1" dirty="0" smtClean="0"/>
              <a:t>Сабля, шпага иль винтовка –</a:t>
            </a:r>
            <a:br>
              <a:rPr lang="ru-RU" sz="2400" b="1" dirty="0" smtClean="0"/>
            </a:br>
            <a:r>
              <a:rPr lang="ru-RU" sz="2400" b="1" dirty="0" smtClean="0"/>
              <a:t>Всем в бою владею ловко.</a:t>
            </a:r>
            <a:br>
              <a:rPr lang="ru-RU" sz="2400" b="1" dirty="0" smtClean="0"/>
            </a:br>
            <a:r>
              <a:rPr lang="ru-RU" sz="2400" b="1" dirty="0" smtClean="0"/>
              <a:t>Вьётся «конский хвост» на каске,</a:t>
            </a:r>
            <a:br>
              <a:rPr lang="ru-RU" sz="2400" b="1" dirty="0" smtClean="0"/>
            </a:br>
            <a:r>
              <a:rPr lang="ru-RU" sz="2400" b="1" dirty="0" smtClean="0"/>
              <a:t>Чтоб сражаться без опаски.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_ _ _ Ч _ _ – _ _ _ Г _ _</a:t>
            </a:r>
            <a:endParaRPr lang="ru-RU" sz="2400" dirty="0"/>
          </a:p>
        </p:txBody>
      </p:sp>
      <p:pic>
        <p:nvPicPr>
          <p:cNvPr id="3" name="Picture 3" descr="D:\Документы\Незнайка\multik2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3" y="3143248"/>
            <a:ext cx="3071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(ДРАЧУН – ДРАГУН)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3429000"/>
            <a:ext cx="1928795" cy="3429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33761" cy="359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1859340"/>
            <a:ext cx="50006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 буквой «К» – он муж гусыни,</a:t>
            </a:r>
            <a:br>
              <a:rPr lang="ru-RU" sz="2400" b="1" dirty="0" smtClean="0"/>
            </a:br>
            <a:r>
              <a:rPr lang="ru-RU" sz="2400" b="1" dirty="0" smtClean="0"/>
              <a:t>Мягкий пух его в перине.</a:t>
            </a:r>
            <a:br>
              <a:rPr lang="ru-RU" sz="2400" b="1" dirty="0" smtClean="0"/>
            </a:br>
            <a:r>
              <a:rPr lang="ru-RU" sz="2400" b="1" dirty="0" smtClean="0"/>
              <a:t>Он заботливый отец</a:t>
            </a:r>
            <a:br>
              <a:rPr lang="ru-RU" sz="2400" b="1" dirty="0" smtClean="0"/>
            </a:br>
            <a:r>
              <a:rPr lang="ru-RU" sz="2400" b="1" dirty="0" smtClean="0"/>
              <a:t>И известнейший боец.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 буквой «Р» – смельчак с усами,</a:t>
            </a:r>
            <a:br>
              <a:rPr lang="ru-RU" sz="2400" b="1" dirty="0" smtClean="0"/>
            </a:br>
            <a:r>
              <a:rPr lang="ru-RU" sz="2400" b="1" dirty="0" smtClean="0"/>
              <a:t>Снится ночью каждой даме.</a:t>
            </a:r>
            <a:br>
              <a:rPr lang="ru-RU" sz="2400" b="1" dirty="0" smtClean="0"/>
            </a:br>
            <a:r>
              <a:rPr lang="ru-RU" sz="2400" b="1" dirty="0" smtClean="0"/>
              <a:t>Всадник бравый и лихой,</a:t>
            </a:r>
            <a:br>
              <a:rPr lang="ru-RU" sz="2400" b="1" dirty="0" smtClean="0"/>
            </a:br>
            <a:r>
              <a:rPr lang="ru-RU" sz="2400" b="1" dirty="0" smtClean="0"/>
              <a:t>Рвётся он без страха в бой.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_ _ _ _ К – _ _ _ _ Р</a:t>
            </a:r>
            <a:endParaRPr lang="ru-RU" sz="2400" dirty="0"/>
          </a:p>
        </p:txBody>
      </p:sp>
      <p:pic>
        <p:nvPicPr>
          <p:cNvPr id="3" name="Picture 5" descr="normal_bscap018"/>
          <p:cNvPicPr>
            <a:picLocks noChangeAspect="1" noChangeArrowheads="1"/>
          </p:cNvPicPr>
          <p:nvPr/>
        </p:nvPicPr>
        <p:blipFill>
          <a:blip r:embed="rId2"/>
          <a:srcRect l="37187"/>
          <a:stretch>
            <a:fillRect/>
          </a:stretch>
        </p:blipFill>
        <p:spPr bwMode="auto">
          <a:xfrm>
            <a:off x="0" y="1142984"/>
            <a:ext cx="335755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500694" y="1273178"/>
            <a:ext cx="3000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(ГУСАК – ГУСАР)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86182" y="609600"/>
            <a:ext cx="5357818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smtClean="0">
              <a:ln>
                <a:noFill/>
              </a:ln>
              <a:solidFill>
                <a:srgbClr val="00808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00504"/>
            <a:ext cx="378618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392905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214554"/>
            <a:ext cx="664370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взятии крепости Измаил он отличился храбростью и умением. Суворов в своем донесении о нем говорил: « Он шел у меня на левой руке, но был моей правой рукой.» Он был назначен командующим русской армии в самую трудную минуту, когда решалась судьба России. Он с честью, присущей русскому офицеру, исполнил долг перед Отечеством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D:\Документы\Незнайка\neznayk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0"/>
            <a:ext cx="2857488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876"/>
            <a:ext cx="5786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Кутузов</a:t>
            </a:r>
            <a:r>
              <a:rPr lang="ru-RU" sz="3200" b="1" dirty="0" smtClean="0">
                <a:solidFill>
                  <a:srgbClr val="FF0000"/>
                </a:solidFill>
              </a:rPr>
              <a:t> Михаил Илларионович)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5" y="1000108"/>
            <a:ext cx="3357553" cy="585789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Михаил Кутузов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8605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714876" y="0"/>
            <a:ext cx="392909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командовал русской армией в начале войны 1812 года?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4500570"/>
            <a:ext cx="535785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 smtClean="0"/>
              <a:t>Барклай-де-Толли Михаил Богданович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8033" y="357166"/>
            <a:ext cx="335596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Барклай-де-Толли Михаил Богданович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86116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071678"/>
            <a:ext cx="45005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Вопрос 1.</a:t>
            </a:r>
          </a:p>
          <a:p>
            <a:r>
              <a:rPr lang="ru-RU" sz="2800" b="1" dirty="0" smtClean="0"/>
              <a:t>Лес растёт в </a:t>
            </a:r>
            <a:r>
              <a:rPr lang="ru-RU" sz="2800" b="1" i="1" dirty="0" smtClean="0"/>
              <a:t>начал</a:t>
            </a:r>
            <a:r>
              <a:rPr lang="ru-RU" sz="2800" b="1" dirty="0" smtClean="0"/>
              <a:t>е слова,</a:t>
            </a:r>
            <a:br>
              <a:rPr lang="ru-RU" sz="2800" b="1" dirty="0" smtClean="0"/>
            </a:br>
            <a:r>
              <a:rPr lang="ru-RU" sz="2800" b="1" dirty="0" smtClean="0"/>
              <a:t>Не берёзовый – сосновый.</a:t>
            </a:r>
            <a:br>
              <a:rPr lang="ru-RU" sz="2800" b="1" dirty="0" smtClean="0"/>
            </a:br>
            <a:r>
              <a:rPr lang="ru-RU" sz="2800" b="1" dirty="0" smtClean="0"/>
              <a:t>Цифру видим </a:t>
            </a:r>
            <a:r>
              <a:rPr lang="ru-RU" sz="2800" b="1" i="1" dirty="0" smtClean="0"/>
              <a:t>посреди</a:t>
            </a:r>
            <a:r>
              <a:rPr lang="ru-RU" sz="2800" b="1" dirty="0" smtClean="0"/>
              <a:t>,</a:t>
            </a:r>
            <a:br>
              <a:rPr lang="ru-RU" sz="2800" b="1" dirty="0" smtClean="0"/>
            </a:br>
            <a:r>
              <a:rPr lang="ru-RU" sz="2800" b="1" dirty="0" smtClean="0"/>
              <a:t>А предлог вот – </a:t>
            </a:r>
            <a:r>
              <a:rPr lang="ru-RU" sz="2800" b="1" i="1" dirty="0" smtClean="0"/>
              <a:t>позади</a:t>
            </a:r>
            <a:r>
              <a:rPr lang="ru-RU" sz="2800" b="1" dirty="0" smtClean="0"/>
              <a:t>.</a:t>
            </a:r>
            <a:br>
              <a:rPr lang="ru-RU" sz="2800" b="1" dirty="0" smtClean="0"/>
            </a:br>
            <a:r>
              <a:rPr lang="ru-RU" sz="2800" b="1" dirty="0" smtClean="0"/>
              <a:t>Слово это отгадает</a:t>
            </a:r>
            <a:br>
              <a:rPr lang="ru-RU" sz="2800" b="1" dirty="0" smtClean="0"/>
            </a:br>
            <a:r>
              <a:rPr lang="ru-RU" sz="2800" b="1" dirty="0" smtClean="0"/>
              <a:t>Тот, кто битвы наши знает.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_ _ _ + _ _ _ _ + _ = _ _ _ _ _ </a:t>
            </a:r>
            <a:r>
              <a:rPr lang="ru-RU" b="1" dirty="0" smtClean="0"/>
              <a:t>_ _ _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0"/>
            <a:ext cx="3786182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29058" y="2428868"/>
            <a:ext cx="49292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Какое важное событие произошло 26 августа 1812 года?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D:\Документы\Незнайка\multik2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42899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7266" y="1214422"/>
            <a:ext cx="5706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(Бородинская битва)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3.bp.blogspot.com/-JlWQGQEQP-I/TnzSVrICqEI/AAAAAAAADE0/gABmVpz7P74/s1600/1%25D0%25BF%25D0%25BE%25D1%258D%25D0%25B7%25D0%25B8%25D1%258F1812.gif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071802" cy="20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0240"/>
            <a:ext cx="91440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143116"/>
            <a:ext cx="5500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Кто правил Российской империей во время Отечественной войны 1812 года?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642918"/>
            <a:ext cx="3071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???</a:t>
            </a:r>
            <a:endParaRPr lang="ru-RU" sz="7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1" y="4660106"/>
            <a:ext cx="5429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(Александр Первый)</a:t>
            </a:r>
            <a:endParaRPr lang="ru-RU" sz="4000" dirty="0"/>
          </a:p>
        </p:txBody>
      </p:sp>
      <p:pic>
        <p:nvPicPr>
          <p:cNvPr id="3" name="Рисунок 2" descr="Александр I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0"/>
            <a:ext cx="442915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643306" y="1643050"/>
            <a:ext cx="48577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командовал русской армией после Смоленской битвы?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D:\Документы\Незнайка\multik2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342899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2976" y="5527810"/>
            <a:ext cx="58579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Кутузов М.И.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people.su/images/aboutbio/item_253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6000792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29058" y="2428867"/>
            <a:ext cx="4572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Продолжите поговорку: « Пришел Кутузов …..»?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D:\Документы\Незнайка\multik2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42899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0860" y="3244334"/>
            <a:ext cx="4195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бить французов!)</a:t>
            </a:r>
            <a:endParaRPr lang="ru-RU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3355967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71472" y="2400657"/>
            <a:ext cx="57150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Назовите лидера партизанского движения?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D:\Документы\Незнайка\neznayk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0"/>
            <a:ext cx="2857488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5214950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(Давыдов</a:t>
            </a:r>
            <a:r>
              <a:rPr lang="ru-RU" sz="3600" b="1" dirty="0" smtClean="0">
                <a:solidFill>
                  <a:srgbClr val="FF0000"/>
                </a:solidFill>
              </a:rPr>
              <a:t> Денис Васильевич</a:t>
            </a: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Денис Васильевич Давыдов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14290"/>
            <a:ext cx="442915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9059" y="3244334"/>
            <a:ext cx="52149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Ответ.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(БОР + ОДИН + О = БОРОДИНО.)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zanimatika.narod.ru/Zvezdamini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8982" y="0"/>
            <a:ext cx="1945018" cy="86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4463"/>
            <a:ext cx="3355967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ttp://zanimatika.narod.ru/Zvezdamini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8982" y="5995347"/>
            <a:ext cx="1945018" cy="86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71471" y="2400657"/>
            <a:ext cx="47863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Какое время Наполеон находился в Москве?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8033" y="357166"/>
            <a:ext cx="335596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1590" y="5090994"/>
            <a:ext cx="2991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(1 месяц)</a:t>
            </a:r>
            <a:endParaRPr lang="ru-RU" sz="5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786742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43438" y="1292661"/>
            <a:ext cx="285361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Поэт, гусар, герой войны 1812 года?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normal_bscap018"/>
          <p:cNvPicPr>
            <a:picLocks noChangeAspect="1" noChangeArrowheads="1"/>
          </p:cNvPicPr>
          <p:nvPr/>
        </p:nvPicPr>
        <p:blipFill>
          <a:blip r:embed="rId2"/>
          <a:srcRect l="37187"/>
          <a:stretch>
            <a:fillRect/>
          </a:stretch>
        </p:blipFill>
        <p:spPr bwMode="auto">
          <a:xfrm>
            <a:off x="0" y="428604"/>
            <a:ext cx="335755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643578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(Давыдов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Денис Васильевич </a:t>
            </a: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Денис Васильевич Давыдов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28604"/>
            <a:ext cx="47863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285728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Кутузова была вторая часть фамилии, назовите ее?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14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4" name="Picture 2" descr="http://www.people.su/images/aboutbio/item_253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525" y="1428736"/>
            <a:ext cx="38004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1357298"/>
            <a:ext cx="5357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(</a:t>
            </a:r>
            <a:r>
              <a:rPr lang="ru-RU" sz="3600" b="1" dirty="0" err="1" smtClean="0">
                <a:solidFill>
                  <a:srgbClr val="FF0000"/>
                </a:solidFill>
              </a:rPr>
              <a:t>Голенищев-Кутузов-Смоленский</a:t>
            </a:r>
            <a:r>
              <a:rPr lang="ru-RU" sz="3600" b="1" dirty="0" smtClean="0">
                <a:solidFill>
                  <a:srgbClr val="FF0000"/>
                </a:solidFill>
              </a:rPr>
              <a:t>)</a:t>
            </a: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3355967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51435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Война – дело мужское. Но история войны 1812 года сохранили имена двух женщин, которые сражались наравне с мужчинами. Как звали этих дам? </a:t>
            </a:r>
            <a:endParaRPr lang="ru-RU" sz="32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D:\Документы\Незнайка\neznayk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0"/>
            <a:ext cx="2857488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5088742" y="3214686"/>
            <a:ext cx="4055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Василиса Кожина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987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3799744"/>
            <a:ext cx="2285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ДУРОВА Надежда Андреевна  </a:t>
            </a:r>
            <a:endParaRPr lang="ru-RU" sz="2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4098" name="Picture 2" descr="Фото: РИА Новости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0" y="4305299"/>
            <a:ext cx="4381500" cy="2552701"/>
          </a:xfrm>
          <a:prstGeom prst="rect">
            <a:avLst/>
          </a:prstGeom>
          <a:noFill/>
        </p:spPr>
      </p:pic>
      <p:pic>
        <p:nvPicPr>
          <p:cNvPr id="6" name="Рисунок 5" descr="Файл:Портрет Василисы Кожиной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0"/>
            <a:ext cx="278608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572000" y="3185934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Кого из полководцев называли «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вихрь-атаманом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500702"/>
            <a:ext cx="6286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Платов </a:t>
            </a:r>
            <a:r>
              <a:rPr lang="ru-RU" sz="3600" b="1" cap="all" dirty="0" smtClean="0">
                <a:solidFill>
                  <a:srgbClr val="FF0000"/>
                </a:solidFill>
              </a:rPr>
              <a:t>Матвей Иванович</a:t>
            </a:r>
          </a:p>
          <a:p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patrio.ru/images/platovx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0"/>
            <a:ext cx="457203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48" y="1428736"/>
            <a:ext cx="485775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Вопрос.</a:t>
            </a:r>
          </a:p>
          <a:p>
            <a:r>
              <a:rPr lang="ru-RU" sz="2400" b="1" dirty="0" smtClean="0"/>
              <a:t>В «КУЗОВ» машины слог «ТУ» погрузили...</a:t>
            </a:r>
            <a:br>
              <a:rPr lang="ru-RU" sz="2400" b="1" dirty="0" smtClean="0"/>
            </a:br>
            <a:r>
              <a:rPr lang="ru-RU" sz="2400" b="1" dirty="0" smtClean="0"/>
              <a:t>И в полководца его превратили.</a:t>
            </a:r>
            <a:br>
              <a:rPr lang="ru-RU" sz="2400" b="1" dirty="0" smtClean="0"/>
            </a:br>
            <a:r>
              <a:rPr lang="ru-RU" sz="2400" b="1" dirty="0" smtClean="0"/>
              <a:t>Наш полководец, с раненым глазом.</a:t>
            </a:r>
            <a:br>
              <a:rPr lang="ru-RU" sz="2400" b="1" dirty="0" smtClean="0"/>
            </a:br>
            <a:r>
              <a:rPr lang="ru-RU" sz="2400" b="1" dirty="0" smtClean="0"/>
              <a:t>Кто назовёт нам фамилию сразу?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588116">
            <a:off x="3219364" y="2311336"/>
            <a:ext cx="5591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solidFill>
                  <a:srgbClr val="FF0000"/>
                </a:solidFill>
              </a:rPr>
              <a:t>Молодцы!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86512" y="2428868"/>
            <a:ext cx="2500299" cy="442913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144463"/>
            <a:ext cx="3141653" cy="392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Ekaterina_Shavrina_-_Gljazhu_v_ozera_si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215082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071546"/>
            <a:ext cx="7143800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1.Наследники Великой Победы: Сборник материалов по нравственно-патриотическому воспитанию дошкольников и младших школьников. Практическое пособие. Авт.-сост. Ю.Е. Антонов.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Аркти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2011 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2.Теоретический и научно-методический журнал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школьников №1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2010 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3.Строганова Л.В.,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Кербицкова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Н.Л.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дороги эти позабыть нельзя. Патриотическое воспитание младших школьников, выпуск 3, М: Педагогическое общество России, 2005 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БСЭ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Советская энциклопедия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1971 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П.Н. Зырянов «История России» Москва «Просвещение» 1994 г.6. В.О.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А.Я.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Юдовская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«Новая история» Москва    «Просвещение» 1994 г.7. Детская энциклопедия  Москва «Просвещение» 1967 г.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3000372"/>
            <a:ext cx="52149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Ответ.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(КУЗОВ – КУ-ТУ-ЗОВ – КУТУЗОВ Михаил Илларионович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000364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Картинка 5 из 1576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42852"/>
            <a:ext cx="427681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429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Возьмём предлог, местоименье,</a:t>
            </a:r>
            <a:br>
              <a:rPr lang="ru-RU" sz="2800" b="1" dirty="0" smtClean="0"/>
            </a:br>
            <a:r>
              <a:rPr lang="ru-RU" sz="2800" b="1" dirty="0" smtClean="0"/>
              <a:t>Меж ними – место для сраженья.</a:t>
            </a:r>
            <a:br>
              <a:rPr lang="ru-RU" sz="2800" b="1" dirty="0" smtClean="0"/>
            </a:br>
            <a:r>
              <a:rPr lang="ru-RU" sz="2800" b="1" dirty="0" smtClean="0"/>
              <a:t>Всё вместе – имя полководца,</a:t>
            </a:r>
            <a:br>
              <a:rPr lang="ru-RU" sz="2800" b="1" dirty="0" smtClean="0"/>
            </a:br>
            <a:r>
              <a:rPr lang="ru-RU" sz="2800" b="1" dirty="0" smtClean="0"/>
              <a:t>Которым торт сейчас зовётся.</a:t>
            </a:r>
            <a:br>
              <a:rPr lang="ru-RU" sz="2800" b="1" dirty="0" smtClean="0"/>
            </a:br>
            <a:r>
              <a:rPr lang="ru-RU" sz="2800" b="1" dirty="0" smtClean="0"/>
              <a:t>(И каждый раз пирог съедая,</a:t>
            </a:r>
            <a:br>
              <a:rPr lang="ru-RU" sz="2800" b="1" dirty="0" smtClean="0"/>
            </a:br>
            <a:r>
              <a:rPr lang="ru-RU" sz="2800" b="1" dirty="0" smtClean="0"/>
              <a:t>Мы тем француза побеждаем.)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_ _ + _ _ _ _ + _ _ = _ _ _ _ _ _ _ _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71612"/>
            <a:ext cx="378618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7" y="3357562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(НА + ПОЛЕ + ОН = НАПОЛЕОН)</a:t>
            </a:r>
            <a:endParaRPr lang="ru-RU" sz="3600" b="1" dirty="0"/>
          </a:p>
        </p:txBody>
      </p:sp>
      <p:pic>
        <p:nvPicPr>
          <p:cNvPr id="3" name="Picture 6" descr="D:\Документы\Незнайка\436877fc8306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04"/>
          <a:stretch>
            <a:fillRect/>
          </a:stretch>
        </p:blipFill>
        <p:spPr bwMode="auto">
          <a:xfrm>
            <a:off x="0" y="0"/>
            <a:ext cx="328616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Файл:Andrea Appiani 00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714487"/>
            <a:ext cx="2928926" cy="5143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36339"/>
            <a:ext cx="41434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горы буква «В» пошла</a:t>
            </a:r>
            <a:br>
              <a:rPr lang="ru-RU" sz="2400" b="1" dirty="0" smtClean="0"/>
            </a:br>
            <a:r>
              <a:rPr lang="ru-RU" sz="2400" b="1" dirty="0" smtClean="0"/>
              <a:t>И равнину там нашла.</a:t>
            </a:r>
            <a:br>
              <a:rPr lang="ru-RU" sz="2400" b="1" dirty="0" smtClean="0"/>
            </a:br>
            <a:r>
              <a:rPr lang="ru-RU" sz="2400" b="1" dirty="0" smtClean="0"/>
              <a:t>На равнине поселилась</a:t>
            </a:r>
            <a:br>
              <a:rPr lang="ru-RU" sz="2400" b="1" dirty="0" smtClean="0"/>
            </a:br>
            <a:r>
              <a:rPr lang="ru-RU" sz="2400" b="1" dirty="0" smtClean="0"/>
              <a:t>И... в героя превратилась.</a:t>
            </a:r>
            <a:br>
              <a:rPr lang="ru-RU" sz="2400" b="1" dirty="0" smtClean="0"/>
            </a:br>
            <a:r>
              <a:rPr lang="ru-RU" sz="2400" b="1" dirty="0" smtClean="0"/>
              <a:t>Атаман он казаков,</a:t>
            </a:r>
            <a:br>
              <a:rPr lang="ru-RU" sz="2400" b="1" dirty="0" smtClean="0"/>
            </a:br>
            <a:r>
              <a:rPr lang="ru-RU" sz="2400" b="1" dirty="0" smtClean="0"/>
              <a:t>С Дона-речки берегов.</a:t>
            </a:r>
            <a:br>
              <a:rPr lang="ru-RU" sz="2400" b="1" dirty="0" smtClean="0"/>
            </a:br>
            <a:r>
              <a:rPr lang="ru-RU" sz="2400" b="1" dirty="0" smtClean="0"/>
              <a:t>Смел, отважен он в боях,</a:t>
            </a:r>
            <a:br>
              <a:rPr lang="ru-RU" sz="2400" b="1" dirty="0" smtClean="0"/>
            </a:br>
            <a:r>
              <a:rPr lang="ru-RU" sz="2400" b="1" dirty="0" smtClean="0"/>
              <a:t>Бил французов в пух и прах.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167796"/>
            <a:ext cx="5083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_ _ _ _ + В = _ _ _ _ _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0"/>
            <a:ext cx="3786182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2906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</a:t>
            </a:r>
            <a:r>
              <a:rPr lang="ru-RU" sz="3600" b="1" dirty="0" smtClean="0">
                <a:solidFill>
                  <a:srgbClr val="FF0000"/>
                </a:solidFill>
              </a:rPr>
              <a:t>ПЛАТО + В = ПЛАТОВ Матвей Иванович)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5204" y="0"/>
            <a:ext cx="1928795" cy="3429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patrio.ru/images/platovx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5748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494</Words>
  <PresentationFormat>Экран (4:3)</PresentationFormat>
  <Paragraphs>59</Paragraphs>
  <Slides>41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Admin</dc:creator>
  <cp:lastModifiedBy>Admin</cp:lastModifiedBy>
  <cp:revision>34</cp:revision>
  <dcterms:created xsi:type="dcterms:W3CDTF">2012-08-03T16:24:37Z</dcterms:created>
  <dcterms:modified xsi:type="dcterms:W3CDTF">2012-10-27T15:46:49Z</dcterms:modified>
</cp:coreProperties>
</file>