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3667016823344535"/>
          <c:y val="3.8448071232086413E-2"/>
          <c:w val="0.77957060972299475"/>
          <c:h val="0.4612582562805075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Элбэ5и билээри</c:v>
                </c:pt>
                <c:pt idx="1">
                  <c:v>Суоттаары, аа5аары</c:v>
                </c:pt>
                <c:pt idx="2">
                  <c:v>И., А., Э. уердээри</c:v>
                </c:pt>
                <c:pt idx="3">
                  <c:v>убайдарым курдук буолаары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hape val="cylinder"/>
        <c:axId val="48037248"/>
        <c:axId val="47453312"/>
        <c:axId val="0"/>
      </c:bar3DChart>
      <c:catAx>
        <c:axId val="48037248"/>
        <c:scaling>
          <c:orientation val="minMax"/>
        </c:scaling>
        <c:axPos val="b"/>
        <c:tickLblPos val="nextTo"/>
        <c:crossAx val="47453312"/>
        <c:crosses val="autoZero"/>
        <c:auto val="1"/>
        <c:lblAlgn val="ctr"/>
        <c:lblOffset val="100"/>
      </c:catAx>
      <c:valAx>
        <c:axId val="47453312"/>
        <c:scaling>
          <c:orientation val="minMax"/>
        </c:scaling>
        <c:axPos val="l"/>
        <c:majorGridlines/>
        <c:numFmt formatCode="General" sourceLinked="1"/>
        <c:tickLblPos val="nextTo"/>
        <c:crossAx val="480372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элбэ5и аа5арым</c:v>
                </c:pt>
                <c:pt idx="1">
                  <c:v>дь/у аа5арым</c:v>
                </c:pt>
                <c:pt idx="2">
                  <c:v>муз. ключ, т/м. ыларым</c:v>
                </c:pt>
                <c:pt idx="3">
                  <c:v>тереп. кемел.</c:v>
                </c:pt>
                <c:pt idx="4">
                  <c:v>суоттуурум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</c:ser>
        <c:dLbls/>
        <c:gapWidth val="75"/>
        <c:shape val="pyramid"/>
        <c:axId val="63241600"/>
        <c:axId val="65143936"/>
        <c:axId val="0"/>
      </c:bar3DChart>
      <c:catAx>
        <c:axId val="63241600"/>
        <c:scaling>
          <c:orientation val="minMax"/>
        </c:scaling>
        <c:axPos val="b"/>
        <c:majorTickMark val="none"/>
        <c:tickLblPos val="nextTo"/>
        <c:crossAx val="65143936"/>
        <c:crosses val="autoZero"/>
        <c:auto val="1"/>
        <c:lblAlgn val="ctr"/>
        <c:lblOffset val="100"/>
      </c:catAx>
      <c:valAx>
        <c:axId val="6514393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632416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аа5ыы 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Алика- 17</c:v>
                </c:pt>
                <c:pt idx="1">
                  <c:v>Айыллаан-14</c:v>
                </c:pt>
                <c:pt idx="2">
                  <c:v> Айаал-10</c:v>
                </c:pt>
                <c:pt idx="3">
                  <c:v> Максим-16</c:v>
                </c:pt>
                <c:pt idx="4">
                  <c:v>Рудик-9</c:v>
                </c:pt>
                <c:pt idx="5">
                  <c:v>Илья-14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аахпыты ейдееhун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Алика- 17</c:v>
                </c:pt>
                <c:pt idx="1">
                  <c:v>Айыллаан-14</c:v>
                </c:pt>
                <c:pt idx="2">
                  <c:v> Айаал-10</c:v>
                </c:pt>
                <c:pt idx="3">
                  <c:v> Максим-16</c:v>
                </c:pt>
                <c:pt idx="4">
                  <c:v>Рудик-9</c:v>
                </c:pt>
                <c:pt idx="5">
                  <c:v>Илья-14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 хоh. саhылааhын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Алика- 17</c:v>
                </c:pt>
                <c:pt idx="1">
                  <c:v>Айыллаан-14</c:v>
                </c:pt>
                <c:pt idx="2">
                  <c:v> Айаал-10</c:v>
                </c:pt>
                <c:pt idx="3">
                  <c:v> Максим-16</c:v>
                </c:pt>
                <c:pt idx="4">
                  <c:v>Рудик-9</c:v>
                </c:pt>
                <c:pt idx="5">
                  <c:v>Илья-14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дор5оону билии, тылы суруйуу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Алика- 17</c:v>
                </c:pt>
                <c:pt idx="1">
                  <c:v>Айыллаан-14</c:v>
                </c:pt>
                <c:pt idx="2">
                  <c:v> Айаал-10</c:v>
                </c:pt>
                <c:pt idx="3">
                  <c:v> Максим-16</c:v>
                </c:pt>
                <c:pt idx="4">
                  <c:v>Рудик-9</c:v>
                </c:pt>
                <c:pt idx="5">
                  <c:v>Илья-14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4</c:v>
                </c:pt>
                <c:pt idx="1">
                  <c:v>4</c:v>
                </c:pt>
                <c:pt idx="2">
                  <c:v>2</c:v>
                </c:pt>
                <c:pt idx="3">
                  <c:v>4</c:v>
                </c:pt>
                <c:pt idx="4">
                  <c:v>2</c:v>
                </c:pt>
                <c:pt idx="5">
                  <c:v>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задача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Алика- 17</c:v>
                </c:pt>
                <c:pt idx="1">
                  <c:v>Айыллаан-14</c:v>
                </c:pt>
                <c:pt idx="2">
                  <c:v> Айаал-10</c:v>
                </c:pt>
                <c:pt idx="3">
                  <c:v> Максим-16</c:v>
                </c:pt>
                <c:pt idx="4">
                  <c:v>Рудик-9</c:v>
                </c:pt>
                <c:pt idx="5">
                  <c:v>Илья-14</c:v>
                </c:pt>
              </c:strCache>
            </c:strRef>
          </c:cat>
          <c:val>
            <c:numRef>
              <c:f>Лист1!$F$2:$F$7</c:f>
              <c:numCache>
                <c:formatCode>General</c:formatCode>
                <c:ptCount val="6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3</c:v>
                </c:pt>
                <c:pt idx="5">
                  <c:v>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ейтен этии суруйуу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Алика- 17</c:v>
                </c:pt>
                <c:pt idx="1">
                  <c:v>Айыллаан-14</c:v>
                </c:pt>
                <c:pt idx="2">
                  <c:v> Айаал-10</c:v>
                </c:pt>
                <c:pt idx="3">
                  <c:v> Максим-16</c:v>
                </c:pt>
                <c:pt idx="4">
                  <c:v>Рудик-9</c:v>
                </c:pt>
                <c:pt idx="5">
                  <c:v>Илья-14</c:v>
                </c:pt>
              </c:strCache>
            </c:strRef>
          </c:cat>
          <c:val>
            <c:numRef>
              <c:f>Лист1!$G$2:$G$7</c:f>
              <c:numCache>
                <c:formatCode>General</c:formatCode>
                <c:ptCount val="6"/>
                <c:pt idx="0">
                  <c:v>5</c:v>
                </c:pt>
                <c:pt idx="1">
                  <c:v>4</c:v>
                </c:pt>
                <c:pt idx="2">
                  <c:v>1</c:v>
                </c:pt>
                <c:pt idx="3">
                  <c:v>5</c:v>
                </c:pt>
                <c:pt idx="4">
                  <c:v>3</c:v>
                </c:pt>
                <c:pt idx="5">
                  <c:v>4</c:v>
                </c:pt>
              </c:numCache>
            </c:numRef>
          </c:val>
        </c:ser>
        <c:shape val="cylinder"/>
        <c:axId val="65188608"/>
        <c:axId val="68194304"/>
        <c:axId val="0"/>
      </c:bar3DChart>
      <c:catAx>
        <c:axId val="65188608"/>
        <c:scaling>
          <c:orientation val="minMax"/>
        </c:scaling>
        <c:axPos val="b"/>
        <c:tickLblPos val="nextTo"/>
        <c:crossAx val="68194304"/>
        <c:crosses val="autoZero"/>
        <c:auto val="1"/>
        <c:lblAlgn val="ctr"/>
        <c:lblOffset val="100"/>
      </c:catAx>
      <c:valAx>
        <c:axId val="68194304"/>
        <c:scaling>
          <c:orientation val="minMax"/>
        </c:scaling>
        <c:axPos val="l"/>
        <c:majorGridlines/>
        <c:numFmt formatCode="General" sourceLinked="1"/>
        <c:tickLblPos val="nextTo"/>
        <c:crossAx val="651886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0B5447-1D6A-4BE5-A918-5080B58BF73B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BB929-38BC-4B65-99DE-20C4288016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0B5447-1D6A-4BE5-A918-5080B58BF73B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BB929-38BC-4B65-99DE-20C4288016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0B5447-1D6A-4BE5-A918-5080B58BF73B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BB929-38BC-4B65-99DE-20C4288016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0B5447-1D6A-4BE5-A918-5080B58BF73B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BB929-38BC-4B65-99DE-20C4288016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0B5447-1D6A-4BE5-A918-5080B58BF73B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BB929-38BC-4B65-99DE-20C4288016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0B5447-1D6A-4BE5-A918-5080B58BF73B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BB929-38BC-4B65-99DE-20C4288016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0B5447-1D6A-4BE5-A918-5080B58BF73B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BB929-38BC-4B65-99DE-20C4288016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0B5447-1D6A-4BE5-A918-5080B58BF73B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BB929-38BC-4B65-99DE-20C4288016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0B5447-1D6A-4BE5-A918-5080B58BF73B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BB929-38BC-4B65-99DE-20C4288016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0B5447-1D6A-4BE5-A918-5080B58BF73B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BB929-38BC-4B65-99DE-20C4288016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0B5447-1D6A-4BE5-A918-5080B58BF73B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BB929-38BC-4B65-99DE-20C4288016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50B5447-1D6A-4BE5-A918-5080B58BF73B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05BB929-38BC-4B65-99DE-20C4288016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Рамки\клипарт\рисунки\vector-chalkboard-prev2-by-dragonart-425x324[1].jpg"/>
          <p:cNvPicPr>
            <a:picLocks noChangeAspect="1" noChangeArrowheads="1"/>
          </p:cNvPicPr>
          <p:nvPr/>
        </p:nvPicPr>
        <p:blipFill>
          <a:blip r:embed="rId2" cstate="print"/>
          <a:srcRect l="2845" t="5597" r="3283" b="1044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71538" y="1643050"/>
            <a:ext cx="68580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«О5обор </a:t>
            </a:r>
            <a:r>
              <a:rPr lang="ru-RU" sz="48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хайдах</a:t>
            </a:r>
            <a:r>
              <a:rPr lang="ru-RU" sz="4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гынан</a:t>
            </a:r>
            <a:r>
              <a:rPr lang="ru-RU" sz="4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үөрэ5эр </a:t>
            </a:r>
            <a:r>
              <a:rPr lang="ru-RU" sz="48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көмөлөһөбүн</a:t>
            </a:r>
            <a:r>
              <a:rPr lang="ru-RU" sz="4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4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5984" y="428604"/>
            <a:ext cx="3643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Ыйытыы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: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1071546"/>
            <a:ext cx="7715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То5о э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иги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о5о5ут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үчүгэйдик үөрэниэн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ба5ара5ытый?</a:t>
            </a:r>
            <a:endParaRPr lang="ru-RU" sz="2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428596" y="1857364"/>
          <a:ext cx="8215370" cy="4603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31200" y="642918"/>
            <a:ext cx="16401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Ыйытыы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: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214422"/>
            <a:ext cx="83582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иги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санаа5ытыгар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уруок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сити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иилээхтик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аа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арыгар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дьэ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туох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өмөлөһөрүй?</a:t>
            </a:r>
            <a:endParaRPr lang="ru-RU" sz="2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2500306"/>
            <a:ext cx="8286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аата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о5обут үөрэ5эр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сити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иилээх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буоларыгар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иги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эппиэттинэсттээх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буоларын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сити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иэхтээх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эбиппит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 да о5обут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кыайан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оңорбото5ун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эбэтэр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ситиспэтэ5ин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атын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ки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биричиинэтин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көрдүө суохтаахпыт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5984" y="642918"/>
            <a:ext cx="442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О5олорбут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эппиэттэрэ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57158" y="1397000"/>
          <a:ext cx="8286808" cy="4460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642918"/>
            <a:ext cx="6643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Сүбэлэр:</a:t>
            </a:r>
            <a:endParaRPr lang="ru-RU" sz="24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428736"/>
            <a:ext cx="82868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О5о5утун ха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 да </a:t>
            </a:r>
            <a:r>
              <a:rPr lang="ru-RU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акаары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тугу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билбэт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диэн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этиэ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суохтааххыт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О5ону </a:t>
            </a:r>
            <a:r>
              <a:rPr lang="ru-RU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кыра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сити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иитин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хай5аан;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Күн аайы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дневнигин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тэтэрээтин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көрөн сыы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атын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бы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ааран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уонна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туоххо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көмөлөһүөххүтүн наада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О5о5утун </a:t>
            </a:r>
            <a:r>
              <a:rPr lang="ru-RU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таптаан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уонна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күн аайы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иннигэр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эрэллээх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буоларын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сити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ин;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О5о5утун </a:t>
            </a:r>
            <a:r>
              <a:rPr lang="ru-RU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мөхпөккө эрэ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үөрэтиң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 </a:t>
            </a:r>
            <a:endParaRPr lang="ru-RU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43042" y="285729"/>
            <a:ext cx="5715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өрэнээччи уопсай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билиитин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уонна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сатабылын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бэрэбиэркэлиир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үлэ.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85720" y="1071546"/>
          <a:ext cx="8858280" cy="5786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135</TotalTime>
  <Words>149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14</cp:revision>
  <dcterms:created xsi:type="dcterms:W3CDTF">2012-04-27T06:50:59Z</dcterms:created>
  <dcterms:modified xsi:type="dcterms:W3CDTF">2012-04-27T09:21:33Z</dcterms:modified>
</cp:coreProperties>
</file>