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notesMasterIdLst>
    <p:notesMasterId r:id="rId7"/>
  </p:notesMasterIdLst>
  <p:sldIdLst>
    <p:sldId id="259" r:id="rId2"/>
    <p:sldId id="257" r:id="rId3"/>
    <p:sldId id="256" r:id="rId4"/>
    <p:sldId id="258" r:id="rId5"/>
    <p:sldId id="261" r:id="rId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kiosk/>
    <p:sldAll/>
    <p:penClr>
      <a:srgbClr val="FF0000"/>
    </p:penClr>
  </p:showPr>
  <p:clrMru>
    <a:srgbClr val="0000CC"/>
    <a:srgbClr val="FF3300"/>
    <a:srgbClr val="FFCC00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45" d="100"/>
          <a:sy n="45" d="100"/>
        </p:scale>
        <p:origin x="-1236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F178BCB-DD0F-4719-BD78-7EA06A93C5D5}" type="datetimeFigureOut">
              <a:rPr lang="ru-RU" smtClean="0"/>
              <a:t>21.10.2012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F8E2026-6C29-46F9-9254-7D0E3F19C7C3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8E2026-6C29-46F9-9254-7D0E3F19C7C3}" type="slidenum">
              <a:rPr lang="ru-RU" smtClean="0"/>
              <a:t>1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9D1E14-0F70-444E-B2A3-7DA590B762EC}" type="datetimeFigureOut">
              <a:rPr lang="ru-RU" smtClean="0"/>
              <a:pPr/>
              <a:t>21.10.2012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911865-D811-44B2-AA4C-3EB6EA3097F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2439784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9D1E14-0F70-444E-B2A3-7DA590B762EC}" type="datetimeFigureOut">
              <a:rPr lang="ru-RU" smtClean="0"/>
              <a:pPr/>
              <a:t>21.10.2012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911865-D811-44B2-AA4C-3EB6EA3097F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1228842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9D1E14-0F70-444E-B2A3-7DA590B762EC}" type="datetimeFigureOut">
              <a:rPr lang="ru-RU" smtClean="0"/>
              <a:pPr/>
              <a:t>21.10.2012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911865-D811-44B2-AA4C-3EB6EA3097F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0429424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9D1E14-0F70-444E-B2A3-7DA590B762EC}" type="datetimeFigureOut">
              <a:rPr lang="ru-RU" smtClean="0"/>
              <a:pPr/>
              <a:t>21.10.2012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911865-D811-44B2-AA4C-3EB6EA3097F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3703458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9D1E14-0F70-444E-B2A3-7DA590B762EC}" type="datetimeFigureOut">
              <a:rPr lang="ru-RU" smtClean="0"/>
              <a:pPr/>
              <a:t>21.10.2012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911865-D811-44B2-AA4C-3EB6EA3097F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4197796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9D1E14-0F70-444E-B2A3-7DA590B762EC}" type="datetimeFigureOut">
              <a:rPr lang="ru-RU" smtClean="0"/>
              <a:pPr/>
              <a:t>21.10.2012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911865-D811-44B2-AA4C-3EB6EA3097F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7136900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9D1E14-0F70-444E-B2A3-7DA590B762EC}" type="datetimeFigureOut">
              <a:rPr lang="ru-RU" smtClean="0"/>
              <a:pPr/>
              <a:t>21.10.2012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911865-D811-44B2-AA4C-3EB6EA3097F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0560114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9D1E14-0F70-444E-B2A3-7DA590B762EC}" type="datetimeFigureOut">
              <a:rPr lang="ru-RU" smtClean="0"/>
              <a:pPr/>
              <a:t>21.10.2012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911865-D811-44B2-AA4C-3EB6EA3097F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211299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9D1E14-0F70-444E-B2A3-7DA590B762EC}" type="datetimeFigureOut">
              <a:rPr lang="ru-RU" smtClean="0"/>
              <a:pPr/>
              <a:t>21.10.2012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911865-D811-44B2-AA4C-3EB6EA3097F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5072915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9D1E14-0F70-444E-B2A3-7DA590B762EC}" type="datetimeFigureOut">
              <a:rPr lang="ru-RU" smtClean="0"/>
              <a:pPr/>
              <a:t>21.10.2012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911865-D811-44B2-AA4C-3EB6EA3097F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3431437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9D1E14-0F70-444E-B2A3-7DA590B762EC}" type="datetimeFigureOut">
              <a:rPr lang="ru-RU" smtClean="0"/>
              <a:pPr/>
              <a:t>21.10.2012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911865-D811-44B2-AA4C-3EB6EA3097F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4409368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9D1E14-0F70-444E-B2A3-7DA590B762EC}" type="datetimeFigureOut">
              <a:rPr lang="ru-RU" smtClean="0"/>
              <a:pPr/>
              <a:t>21.10.2012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911865-D811-44B2-AA4C-3EB6EA3097F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4180045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1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0"/>
            <a:ext cx="9036496" cy="1124744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endParaRPr lang="ru-RU" i="1" dirty="0">
              <a:solidFill>
                <a:srgbClr val="FF0000"/>
              </a:solidFill>
              <a:latin typeface="Arial Black" pitchFamily="34" charset="0"/>
            </a:endParaRPr>
          </a:p>
        </p:txBody>
      </p:sp>
      <p:pic>
        <p:nvPicPr>
          <p:cNvPr id="1026" name="Picture 2" descr="C:\Users\Ольга\Pictures\замок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5681"/>
            <a:ext cx="9143999" cy="691901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Объект 13"/>
          <p:cNvPicPr>
            <a:picLocks noGrp="1" noChangeAspect="1"/>
          </p:cNvPicPr>
          <p:nvPr>
            <p:ph sz="half" idx="2"/>
          </p:nvPr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7532" y="1628800"/>
            <a:ext cx="1068934" cy="1358270"/>
          </a:xfrm>
        </p:spPr>
      </p:pic>
      <p:sp>
        <p:nvSpPr>
          <p:cNvPr id="12" name="Прямоугольник 11"/>
          <p:cNvSpPr/>
          <p:nvPr/>
        </p:nvSpPr>
        <p:spPr>
          <a:xfrm>
            <a:off x="-168851" y="188640"/>
            <a:ext cx="934101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i="1" spc="50" dirty="0" smtClean="0">
                <a:ln w="11430"/>
                <a:solidFill>
                  <a:srgbClr val="FFCC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itchFamily="34" charset="0"/>
              </a:rPr>
              <a:t>Команда </a:t>
            </a:r>
            <a:r>
              <a:rPr lang="ru-RU" sz="5400" b="1" i="1" spc="50" dirty="0" err="1" smtClean="0">
                <a:ln w="11430"/>
                <a:solidFill>
                  <a:srgbClr val="FFCC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itchFamily="34" charset="0"/>
              </a:rPr>
              <a:t>Соломландия</a:t>
            </a:r>
            <a:endParaRPr lang="ru-RU" sz="5400" b="1" spc="50" dirty="0">
              <a:ln w="11430"/>
              <a:solidFill>
                <a:srgbClr val="FFCC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0" name="Объект 9"/>
          <p:cNvSpPr>
            <a:spLocks noGrp="1"/>
          </p:cNvSpPr>
          <p:nvPr>
            <p:ph sz="half" idx="1"/>
          </p:nvPr>
        </p:nvSpPr>
        <p:spPr>
          <a:xfrm>
            <a:off x="0" y="4437112"/>
            <a:ext cx="9143998" cy="2420888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ru-RU" b="1" i="1" dirty="0" smtClean="0">
                <a:solidFill>
                  <a:srgbClr val="0000CC"/>
                </a:solidFill>
                <a:latin typeface="Arial Black" pitchFamily="34" charset="0"/>
              </a:rPr>
              <a:t>Наш девиз</a:t>
            </a:r>
          </a:p>
          <a:p>
            <a:pPr marL="0" indent="0" algn="ctr">
              <a:buNone/>
            </a:pPr>
            <a:r>
              <a:rPr lang="ru-RU" b="1" i="1" dirty="0" smtClean="0">
                <a:solidFill>
                  <a:srgbClr val="0000CC"/>
                </a:solidFill>
                <a:latin typeface="Arial Black" pitchFamily="34" charset="0"/>
              </a:rPr>
              <a:t>Друг за друга мы горой –</a:t>
            </a:r>
          </a:p>
          <a:p>
            <a:pPr marL="0" indent="0" algn="ctr">
              <a:buNone/>
            </a:pPr>
            <a:r>
              <a:rPr lang="ru-RU" b="1" i="1" dirty="0" smtClean="0">
                <a:solidFill>
                  <a:srgbClr val="0000CC"/>
                </a:solidFill>
                <a:latin typeface="Arial Black" pitchFamily="34" charset="0"/>
              </a:rPr>
              <a:t>Таков обычай наш простой.</a:t>
            </a:r>
          </a:p>
          <a:p>
            <a:pPr marL="0" indent="0" algn="ctr">
              <a:buNone/>
            </a:pPr>
            <a:r>
              <a:rPr lang="ru-RU" b="1" i="1" dirty="0" smtClean="0">
                <a:solidFill>
                  <a:srgbClr val="0000CC"/>
                </a:solidFill>
                <a:latin typeface="Arial Black" pitchFamily="34" charset="0"/>
              </a:rPr>
              <a:t>Каждое утро улыбкой встречаем, </a:t>
            </a:r>
          </a:p>
          <a:p>
            <a:pPr marL="0" indent="0" algn="ctr">
              <a:buNone/>
            </a:pPr>
            <a:r>
              <a:rPr lang="ru-RU" b="1" i="1" dirty="0" smtClean="0">
                <a:solidFill>
                  <a:srgbClr val="0000CC"/>
                </a:solidFill>
                <a:latin typeface="Arial Black" pitchFamily="34" charset="0"/>
              </a:rPr>
              <a:t>Если кто-то в беде – выручаем!</a:t>
            </a:r>
            <a:endParaRPr lang="ru-RU" b="1" i="1" dirty="0">
              <a:solidFill>
                <a:srgbClr val="0000CC"/>
              </a:solidFill>
              <a:latin typeface="Arial Black" pitchFamily="34" charset="0"/>
            </a:endParaRPr>
          </a:p>
        </p:txBody>
      </p:sp>
      <p:pic>
        <p:nvPicPr>
          <p:cNvPr id="15" name="Рисунок 1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3728" y="2170152"/>
            <a:ext cx="972107" cy="1308287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4208" y="2170152"/>
            <a:ext cx="1035857" cy="1252427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397999049"/>
      </p:ext>
    </p:extLst>
  </p:cSld>
  <p:clrMapOvr>
    <a:masterClrMapping/>
  </p:clrMapOvr>
  <p:transition advTm="20218">
    <p:sndAc>
      <p:stSnd>
        <p:snd r:embed="rId3" name="applause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26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0"/>
                            </p:stCondLst>
                            <p:childTnLst>
                              <p:par>
                                <p:cTn id="28" presetID="26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8000"/>
                            </p:stCondLst>
                            <p:childTnLst>
                              <p:par>
                                <p:cTn id="45" presetID="26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11000"/>
                            </p:stCondLst>
                            <p:childTnLst>
                              <p:par>
                                <p:cTn id="62" presetID="26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14000"/>
                            </p:stCondLst>
                            <p:childTnLst>
                              <p:par>
                                <p:cTn id="79" presetID="26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-99392"/>
            <a:ext cx="2084473" cy="25202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0" y="274638"/>
            <a:ext cx="4114800" cy="1143000"/>
          </a:xfrm>
        </p:spPr>
        <p:txBody>
          <a:bodyPr>
            <a:normAutofit fontScale="90000"/>
          </a:bodyPr>
          <a:lstStyle/>
          <a:p>
            <a:r>
              <a:rPr lang="ru-RU" b="1" i="1" dirty="0" smtClean="0">
                <a:solidFill>
                  <a:srgbClr val="FF0000"/>
                </a:solidFill>
                <a:latin typeface="Comic Sans MS" pitchFamily="66" charset="0"/>
              </a:rPr>
              <a:t>Андрей Валерьевич</a:t>
            </a:r>
            <a:endParaRPr lang="ru-RU" b="1" i="1" dirty="0">
              <a:solidFill>
                <a:srgbClr val="FF0000"/>
              </a:solidFill>
              <a:latin typeface="Comic Sans MS" pitchFamily="66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552" y="2413384"/>
            <a:ext cx="3970400" cy="4071032"/>
          </a:xfrm>
          <a:prstGeom prst="rect">
            <a:avLst/>
          </a:prstGeom>
        </p:spPr>
      </p:pic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24544" y="0"/>
            <a:ext cx="5328592" cy="6858000"/>
          </a:xfrm>
        </p:spPr>
      </p:pic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004048" y="1600200"/>
            <a:ext cx="3888432" cy="4925144"/>
          </a:xfrm>
        </p:spPr>
        <p:txBody>
          <a:bodyPr>
            <a:normAutofit fontScale="55000" lnSpcReduction="20000"/>
          </a:bodyPr>
          <a:lstStyle/>
          <a:p>
            <a:pPr marL="0" indent="0">
              <a:buNone/>
            </a:pPr>
            <a:r>
              <a:rPr lang="ru-RU" sz="3300" i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Он аналитик! Он педант! Он реалист!</a:t>
            </a:r>
          </a:p>
          <a:p>
            <a:pPr marL="0" indent="0">
              <a:buNone/>
            </a:pPr>
            <a:r>
              <a:rPr lang="ru-RU" sz="3300" i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Практичен. Скромен. Не речист. </a:t>
            </a:r>
          </a:p>
          <a:p>
            <a:pPr marL="0" indent="0">
              <a:buNone/>
            </a:pPr>
            <a:r>
              <a:rPr lang="ru-RU" sz="3300" i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Он много делает и мало говорит.</a:t>
            </a:r>
          </a:p>
          <a:p>
            <a:pPr marL="0" indent="0">
              <a:buNone/>
            </a:pPr>
            <a:r>
              <a:rPr lang="ru-RU" sz="3300" i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При этом логик он! Системщик! Эрудит!</a:t>
            </a:r>
          </a:p>
          <a:p>
            <a:pPr marL="0" indent="0">
              <a:buNone/>
            </a:pPr>
            <a:r>
              <a:rPr lang="ru-RU" sz="3300" i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Он может рисовать, творить, ваять,</a:t>
            </a:r>
          </a:p>
          <a:p>
            <a:pPr marL="0" indent="0">
              <a:buNone/>
            </a:pPr>
            <a:r>
              <a:rPr lang="ru-RU" sz="3300" i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Писать, играть, всех обаять!</a:t>
            </a:r>
          </a:p>
          <a:p>
            <a:pPr marL="0" indent="0">
              <a:buNone/>
            </a:pPr>
            <a:r>
              <a:rPr lang="ru-RU" sz="3300" i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Девиз его – из самых настоящих:</a:t>
            </a:r>
          </a:p>
          <a:p>
            <a:pPr marL="0" indent="0">
              <a:buNone/>
            </a:pPr>
            <a:r>
              <a:rPr lang="ru-RU" sz="3300" i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“Уж если делать что-то, то блестяще”.</a:t>
            </a:r>
          </a:p>
          <a:p>
            <a:pPr marL="0" indent="0">
              <a:buNone/>
            </a:pPr>
            <a:r>
              <a:rPr lang="ru-RU" sz="3300" i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В своей Компании он </a:t>
            </a:r>
            <a:r>
              <a:rPr lang="ru-RU" sz="3300" i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административный работник</a:t>
            </a:r>
            <a:r>
              <a:rPr lang="ru-RU" sz="3300" i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,</a:t>
            </a:r>
          </a:p>
          <a:p>
            <a:pPr marL="0" indent="0">
              <a:buNone/>
            </a:pPr>
            <a:r>
              <a:rPr lang="ru-RU" sz="3300" i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А дома – </a:t>
            </a:r>
            <a:r>
              <a:rPr lang="ru-RU" sz="3300" i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слесарь</a:t>
            </a:r>
            <a:r>
              <a:rPr lang="ru-RU" sz="3300" i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, столяр, плотник.</a:t>
            </a:r>
          </a:p>
          <a:p>
            <a:pPr marL="0" indent="0">
              <a:buNone/>
            </a:pPr>
            <a:r>
              <a:rPr lang="ru-RU" sz="3300" i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Построил баню и сарай,</a:t>
            </a:r>
          </a:p>
          <a:p>
            <a:pPr marL="0" indent="0">
              <a:buNone/>
            </a:pPr>
            <a:r>
              <a:rPr lang="ru-RU" sz="3300" i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Сейчас ваяет дом –</a:t>
            </a:r>
          </a:p>
          <a:p>
            <a:pPr marL="0" indent="0">
              <a:buNone/>
            </a:pPr>
            <a:r>
              <a:rPr lang="ru-RU" sz="3300" i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Наш будущий рай!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2891815714"/>
      </p:ext>
    </p:extLst>
  </p:cSld>
  <p:clrMapOvr>
    <a:masterClrMapping/>
  </p:clrMapOvr>
  <p:transition advClick="0" advTm="195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10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852935"/>
            <a:ext cx="3688017" cy="37839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1052736"/>
            <a:ext cx="936104" cy="11894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 descr="C:\Users\Ольга\Pictures\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0528" y="567441"/>
            <a:ext cx="9324528" cy="856401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3635896" y="567442"/>
            <a:ext cx="4752528" cy="485294"/>
          </a:xfrm>
        </p:spPr>
        <p:txBody>
          <a:bodyPr>
            <a:normAutofit fontScale="90000"/>
          </a:bodyPr>
          <a:lstStyle/>
          <a:p>
            <a:r>
              <a:rPr lang="ru-RU" b="1" i="1" dirty="0" smtClean="0">
                <a:solidFill>
                  <a:srgbClr val="FF0000"/>
                </a:solidFill>
                <a:latin typeface="Comic Sans MS" pitchFamily="66" charset="0"/>
              </a:rPr>
              <a:t>Анастасия</a:t>
            </a:r>
            <a:endParaRPr lang="ru-RU" b="1" i="1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3851920" y="1196752"/>
            <a:ext cx="5112568" cy="5661248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ru-RU" sz="2800" b="1" i="1" dirty="0">
                <a:solidFill>
                  <a:srgbClr val="002060"/>
                </a:solidFill>
              </a:rPr>
              <a:t>Она сентиментальна и нежна. Покладиста.</a:t>
            </a:r>
          </a:p>
          <a:p>
            <a:pPr marL="0" indent="0">
              <a:buNone/>
            </a:pPr>
            <a:r>
              <a:rPr lang="ru-RU" sz="2800" b="1" i="1" dirty="0">
                <a:solidFill>
                  <a:srgbClr val="002060"/>
                </a:solidFill>
              </a:rPr>
              <a:t>Со многими дружна. Тактична и уравновешена.</a:t>
            </a:r>
          </a:p>
          <a:p>
            <a:pPr marL="0" indent="0">
              <a:buNone/>
            </a:pPr>
            <a:r>
              <a:rPr lang="ru-RU" sz="2800" b="1" i="1" dirty="0">
                <a:solidFill>
                  <a:srgbClr val="FF0000"/>
                </a:solidFill>
              </a:rPr>
              <a:t>Великодушна и мечтательна.</a:t>
            </a:r>
          </a:p>
          <a:p>
            <a:pPr marL="0" indent="0">
              <a:buNone/>
            </a:pPr>
            <a:r>
              <a:rPr lang="ru-RU" sz="2800" b="1" i="1" dirty="0">
                <a:solidFill>
                  <a:srgbClr val="FF0000"/>
                </a:solidFill>
              </a:rPr>
              <a:t>Упорна и изобретательна.</a:t>
            </a:r>
          </a:p>
          <a:p>
            <a:pPr marL="0" indent="0">
              <a:buNone/>
            </a:pPr>
            <a:r>
              <a:rPr lang="ru-RU" sz="2800" b="1" i="1" dirty="0">
                <a:solidFill>
                  <a:srgbClr val="FF0000"/>
                </a:solidFill>
              </a:rPr>
              <a:t>Студентка ПНИПУ, отличница и активистка.</a:t>
            </a:r>
          </a:p>
          <a:p>
            <a:pPr marL="0" indent="0">
              <a:buNone/>
            </a:pPr>
            <a:r>
              <a:rPr lang="ru-RU" sz="2800" b="1" i="1" dirty="0">
                <a:solidFill>
                  <a:srgbClr val="FFFF00"/>
                </a:solidFill>
              </a:rPr>
              <a:t>Цели высоки, не летает низко.</a:t>
            </a:r>
          </a:p>
          <a:p>
            <a:pPr marL="0" indent="0">
              <a:buNone/>
            </a:pPr>
            <a:r>
              <a:rPr lang="ru-RU" sz="2800" b="1" i="1" dirty="0">
                <a:solidFill>
                  <a:srgbClr val="FFFF00"/>
                </a:solidFill>
              </a:rPr>
              <a:t>Решительна и обязательна.</a:t>
            </a:r>
          </a:p>
          <a:p>
            <a:pPr marL="0" indent="0">
              <a:buNone/>
            </a:pPr>
            <a:r>
              <a:rPr lang="ru-RU" sz="2800" b="1" i="1" dirty="0">
                <a:solidFill>
                  <a:srgbClr val="FFFF00"/>
                </a:solidFill>
              </a:rPr>
              <a:t>Собой мила и обаятельна</a:t>
            </a:r>
          </a:p>
          <a:p>
            <a:pPr marL="0" indent="0">
              <a:buNone/>
            </a:pPr>
            <a:r>
              <a:rPr lang="ru-RU" sz="2800" b="1" i="1" dirty="0">
                <a:solidFill>
                  <a:srgbClr val="FFFF00"/>
                </a:solidFill>
              </a:rPr>
              <a:t>Предпочитает точные науки,</a:t>
            </a:r>
          </a:p>
          <a:p>
            <a:pPr marL="0" indent="0">
              <a:buNone/>
            </a:pPr>
            <a:r>
              <a:rPr lang="ru-RU" sz="2800" b="1" i="1" dirty="0">
                <a:solidFill>
                  <a:srgbClr val="FFFF00"/>
                </a:solidFill>
              </a:rPr>
              <a:t>А вместе с тем, фортепиано звуки</a:t>
            </a:r>
          </a:p>
          <a:p>
            <a:pPr marL="0" indent="0">
              <a:buNone/>
            </a:pPr>
            <a:r>
              <a:rPr lang="ru-RU" sz="2800" b="1" i="1" dirty="0">
                <a:solidFill>
                  <a:srgbClr val="FFFF00"/>
                </a:solidFill>
              </a:rPr>
              <a:t>Ее десницы с легкостью рождают,</a:t>
            </a:r>
          </a:p>
          <a:p>
            <a:pPr marL="0" indent="0">
              <a:buNone/>
            </a:pPr>
            <a:r>
              <a:rPr lang="ru-RU" sz="2800" b="1" i="1" dirty="0">
                <a:solidFill>
                  <a:srgbClr val="FFFF00"/>
                </a:solidFill>
              </a:rPr>
              <a:t>Талант  </a:t>
            </a:r>
            <a:r>
              <a:rPr lang="en-US" sz="2800" b="1" i="1" dirty="0" err="1">
                <a:solidFill>
                  <a:srgbClr val="FFFF00"/>
                </a:solidFill>
              </a:rPr>
              <a:t>músico</a:t>
            </a:r>
            <a:r>
              <a:rPr lang="en-US" sz="2800" b="1" i="1" dirty="0">
                <a:solidFill>
                  <a:srgbClr val="FFFF00"/>
                </a:solidFill>
              </a:rPr>
              <a:t> </a:t>
            </a:r>
            <a:r>
              <a:rPr lang="ru-RU" sz="2800" b="1" i="1" dirty="0">
                <a:solidFill>
                  <a:srgbClr val="FFFF00"/>
                </a:solidFill>
              </a:rPr>
              <a:t>раскрывают.</a:t>
            </a:r>
          </a:p>
          <a:p>
            <a:pPr marL="0" indent="0">
              <a:buNone/>
            </a:pPr>
            <a:endParaRPr lang="ru-RU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104046050"/>
      </p:ext>
    </p:extLst>
  </p:cSld>
  <p:clrMapOvr>
    <a:masterClrMapping/>
  </p:clrMapOvr>
  <p:transition advClick="0" advTm="2067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10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3493" y="2420888"/>
            <a:ext cx="3968750" cy="4071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7664" y="116632"/>
            <a:ext cx="1658646" cy="2160240"/>
          </a:xfrm>
        </p:spPr>
      </p:pic>
      <p:pic>
        <p:nvPicPr>
          <p:cNvPr id="8" name="Объект 7"/>
          <p:cNvPicPr>
            <a:picLocks noGrp="1" noChangeAspect="1"/>
          </p:cNvPicPr>
          <p:nvPr>
            <p:ph sz="half" idx="2"/>
          </p:nvPr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39853"/>
            <a:ext cx="4824536" cy="6683867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860032" y="274638"/>
            <a:ext cx="3826768" cy="1143000"/>
          </a:xfrm>
        </p:spPr>
        <p:txBody>
          <a:bodyPr>
            <a:normAutofit fontScale="90000"/>
          </a:bodyPr>
          <a:lstStyle/>
          <a:p>
            <a:r>
              <a:rPr lang="ru-RU" b="1" i="1" dirty="0" smtClean="0">
                <a:solidFill>
                  <a:srgbClr val="7030A0"/>
                </a:solidFill>
                <a:latin typeface="Comic Sans MS" pitchFamily="66" charset="0"/>
              </a:rPr>
              <a:t>Ольга Валентиновна</a:t>
            </a:r>
            <a:endParaRPr lang="ru-RU" b="1" i="1" dirty="0">
              <a:solidFill>
                <a:srgbClr val="7030A0"/>
              </a:solidFill>
              <a:latin typeface="Comic Sans MS" pitchFamily="66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4932040" y="1859340"/>
            <a:ext cx="4211960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i="1" dirty="0">
                <a:solidFill>
                  <a:srgbClr val="FFC000"/>
                </a:solidFill>
              </a:rPr>
              <a:t>Она верна, чувствительна, ранима.</a:t>
            </a:r>
            <a:br>
              <a:rPr lang="ru-RU" sz="2000" b="1" i="1" dirty="0">
                <a:solidFill>
                  <a:srgbClr val="FFC000"/>
                </a:solidFill>
              </a:rPr>
            </a:br>
            <a:r>
              <a:rPr lang="ru-RU" sz="2000" b="1" i="1" dirty="0" smtClean="0">
                <a:solidFill>
                  <a:srgbClr val="FFC000"/>
                </a:solidFill>
              </a:rPr>
              <a:t>Учитель в школе. </a:t>
            </a:r>
            <a:r>
              <a:rPr lang="ru-RU" sz="2000" b="1" i="1" dirty="0">
                <a:solidFill>
                  <a:srgbClr val="FFC000"/>
                </a:solidFill>
              </a:rPr>
              <a:t>Дома трудно заменима.</a:t>
            </a:r>
            <a:br>
              <a:rPr lang="ru-RU" sz="2000" b="1" i="1" dirty="0">
                <a:solidFill>
                  <a:srgbClr val="FFC000"/>
                </a:solidFill>
              </a:rPr>
            </a:br>
            <a:r>
              <a:rPr lang="ru-RU" sz="2000" b="1" i="1" dirty="0">
                <a:solidFill>
                  <a:srgbClr val="FFC000"/>
                </a:solidFill>
              </a:rPr>
              <a:t>Не любит выделяться из толпы.</a:t>
            </a:r>
            <a:br>
              <a:rPr lang="ru-RU" sz="2000" b="1" i="1" dirty="0">
                <a:solidFill>
                  <a:srgbClr val="FFC000"/>
                </a:solidFill>
              </a:rPr>
            </a:br>
            <a:r>
              <a:rPr lang="ru-RU" sz="2000" b="1" i="1" dirty="0">
                <a:solidFill>
                  <a:srgbClr val="FFC000"/>
                </a:solidFill>
              </a:rPr>
              <a:t>И с техникой  она “на ты”,</a:t>
            </a:r>
            <a:br>
              <a:rPr lang="ru-RU" sz="2000" b="1" i="1" dirty="0">
                <a:solidFill>
                  <a:srgbClr val="FFC000"/>
                </a:solidFill>
              </a:rPr>
            </a:br>
            <a:r>
              <a:rPr lang="ru-RU" sz="2000" b="1" i="1" dirty="0">
                <a:solidFill>
                  <a:srgbClr val="FFC000"/>
                </a:solidFill>
              </a:rPr>
              <a:t>Эмоциональна на пределе.</a:t>
            </a:r>
            <a:br>
              <a:rPr lang="ru-RU" sz="2000" b="1" i="1" dirty="0">
                <a:solidFill>
                  <a:srgbClr val="FFC000"/>
                </a:solidFill>
              </a:rPr>
            </a:br>
            <a:r>
              <a:rPr lang="ru-RU" sz="2000" b="1" i="1" dirty="0">
                <a:solidFill>
                  <a:srgbClr val="FFC000"/>
                </a:solidFill>
              </a:rPr>
              <a:t>Любит нежные тона и трепетно заботится о теле.</a:t>
            </a:r>
            <a:br>
              <a:rPr lang="ru-RU" sz="2000" b="1" i="1" dirty="0">
                <a:solidFill>
                  <a:srgbClr val="FFC000"/>
                </a:solidFill>
              </a:rPr>
            </a:br>
            <a:r>
              <a:rPr lang="ru-RU" sz="2000" b="1" i="1" dirty="0">
                <a:solidFill>
                  <a:srgbClr val="FFC000"/>
                </a:solidFill>
              </a:rPr>
              <a:t>Отличный дом, примерная семья.</a:t>
            </a:r>
            <a:br>
              <a:rPr lang="ru-RU" sz="2000" b="1" i="1" dirty="0">
                <a:solidFill>
                  <a:srgbClr val="FFC000"/>
                </a:solidFill>
              </a:rPr>
            </a:br>
            <a:r>
              <a:rPr lang="ru-RU" sz="2000" b="1" i="1" dirty="0">
                <a:solidFill>
                  <a:srgbClr val="FFC000"/>
                </a:solidFill>
              </a:rPr>
              <a:t>Живет спокойно, без ссор и без вранья.</a:t>
            </a:r>
          </a:p>
          <a:p>
            <a:r>
              <a:rPr lang="ru-RU" sz="2000" b="1" i="1" dirty="0">
                <a:solidFill>
                  <a:srgbClr val="FFC000"/>
                </a:solidFill>
              </a:rPr>
              <a:t>В свободный час, мы говорим без смеха,</a:t>
            </a:r>
          </a:p>
          <a:p>
            <a:r>
              <a:rPr lang="ru-RU" sz="2000" b="1" i="1" dirty="0">
                <a:solidFill>
                  <a:srgbClr val="FFC000"/>
                </a:solidFill>
              </a:rPr>
              <a:t>С пристрастьем шьет изделия из меха.</a:t>
            </a:r>
          </a:p>
        </p:txBody>
      </p:sp>
    </p:spTree>
    <p:extLst>
      <p:ext uri="{BB962C8B-B14F-4D97-AF65-F5344CB8AC3E}">
        <p14:creationId xmlns="" xmlns:p14="http://schemas.microsoft.com/office/powerpoint/2010/main" val="4142178204"/>
      </p:ext>
    </p:extLst>
  </p:cSld>
  <p:clrMapOvr>
    <a:masterClrMapping/>
  </p:clrMapOvr>
  <p:transition advClick="0" advTm="15647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10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2145"/>
            <a:ext cx="9144000" cy="68601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568</TotalTime>
  <Words>198</Words>
  <Application>Microsoft Office PowerPoint</Application>
  <PresentationFormat>Экран (4:3)</PresentationFormat>
  <Paragraphs>39</Paragraphs>
  <Slides>5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6" baseType="lpstr">
      <vt:lpstr>Тема Office</vt:lpstr>
      <vt:lpstr> </vt:lpstr>
      <vt:lpstr>Андрей Валерьевич</vt:lpstr>
      <vt:lpstr>Анастасия</vt:lpstr>
      <vt:lpstr>Ольга Валентиновна</vt:lpstr>
      <vt:lpstr>Слайд 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Ольга</dc:creator>
  <cp:lastModifiedBy>1</cp:lastModifiedBy>
  <cp:revision>31</cp:revision>
  <dcterms:created xsi:type="dcterms:W3CDTF">2012-10-17T17:42:38Z</dcterms:created>
  <dcterms:modified xsi:type="dcterms:W3CDTF">2012-10-21T16:10:24Z</dcterms:modified>
</cp:coreProperties>
</file>