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ECB6F-4577-4F9C-A238-5B02016DE735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762B3-E854-4141-861F-83FB6C242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7585" y="476672"/>
          <a:ext cx="7632846" cy="6048672"/>
        </p:xfrm>
        <a:graphic>
          <a:graphicData uri="http://schemas.openxmlformats.org/drawingml/2006/table">
            <a:tbl>
              <a:tblPr/>
              <a:tblGrid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  <a:gridCol w="320508"/>
                <a:gridCol w="332379"/>
                <a:gridCol w="332379"/>
                <a:gridCol w="332379"/>
                <a:gridCol w="332379"/>
                <a:gridCol w="332379"/>
                <a:gridCol w="332379"/>
                <a:gridCol w="332379"/>
              </a:tblGrid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ё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ь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й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8042"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Табличка 10"/>
          <p:cNvSpPr/>
          <p:nvPr/>
        </p:nvSpPr>
        <p:spPr>
          <a:xfrm>
            <a:off x="3275856" y="260648"/>
            <a:ext cx="5544616" cy="720080"/>
          </a:xfrm>
          <a:prstGeom prst="plaqu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УуУ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4036648" y="332656"/>
            <a:ext cx="4423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     </a:t>
            </a:r>
            <a:r>
              <a:rPr lang="ru-RU" sz="2800" b="1" dirty="0" smtClean="0">
                <a:solidFill>
                  <a:srgbClr val="0070C0"/>
                </a:solidFill>
              </a:rPr>
              <a:t>У карты страны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13" name="Picture 1" descr="C:\Users\1\Download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60648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1\Downloads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780928"/>
            <a:ext cx="25812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1\Downloads\загруженное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653136"/>
            <a:ext cx="2352675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1\Downloads\big_603971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4653136"/>
            <a:ext cx="238125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1\Downloads\images (3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1340768"/>
            <a:ext cx="1962150" cy="2324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556792"/>
            <a:ext cx="3931920" cy="5040560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1.Самое глубокое озеро в России.</a:t>
            </a:r>
          </a:p>
          <a:p>
            <a:pPr>
              <a:buNone/>
            </a:pPr>
            <a:r>
              <a:rPr lang="ru-RU" dirty="0" smtClean="0"/>
              <a:t>2.Самый большой остров в России.</a:t>
            </a:r>
          </a:p>
          <a:p>
            <a:pPr>
              <a:buNone/>
            </a:pPr>
            <a:r>
              <a:rPr lang="ru-RU" dirty="0" smtClean="0"/>
              <a:t>3.Самый большой полуостров нашей страны.</a:t>
            </a:r>
          </a:p>
          <a:p>
            <a:pPr>
              <a:buNone/>
            </a:pPr>
            <a:r>
              <a:rPr lang="ru-RU" dirty="0" smtClean="0"/>
              <a:t>4.Самое маленькое и мелкое море.</a:t>
            </a:r>
          </a:p>
          <a:p>
            <a:pPr>
              <a:buNone/>
            </a:pPr>
            <a:r>
              <a:rPr lang="ru-RU" dirty="0" smtClean="0"/>
              <a:t>5.Одна из крупнейших рек.</a:t>
            </a:r>
          </a:p>
          <a:p>
            <a:pPr>
              <a:buNone/>
            </a:pPr>
            <a:r>
              <a:rPr lang="ru-RU" dirty="0" smtClean="0"/>
              <a:t>6.Высочайшая гора.</a:t>
            </a:r>
          </a:p>
          <a:p>
            <a:pPr>
              <a:buNone/>
            </a:pPr>
            <a:r>
              <a:rPr lang="ru-RU" dirty="0" smtClean="0"/>
              <a:t>7.Страна огромных равнин и величественных гор.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556792"/>
            <a:ext cx="3931920" cy="5040560"/>
          </a:xfrm>
          <a:solidFill>
            <a:schemeClr val="tx2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1.Полуостров России с 28 действующими вулканами.</a:t>
            </a:r>
          </a:p>
          <a:p>
            <a:pPr>
              <a:buNone/>
            </a:pPr>
            <a:r>
              <a:rPr lang="ru-RU" dirty="0" smtClean="0"/>
              <a:t>2.Самая высокая вершина в России.</a:t>
            </a:r>
          </a:p>
          <a:p>
            <a:pPr>
              <a:buNone/>
            </a:pPr>
            <a:r>
              <a:rPr lang="ru-RU" dirty="0" smtClean="0"/>
              <a:t>3.Это море тёплое, никогда не замерзает. Летом много людей отдыхают на его побережье.</a:t>
            </a:r>
          </a:p>
          <a:p>
            <a:pPr>
              <a:buNone/>
            </a:pPr>
            <a:r>
              <a:rPr lang="ru-RU" dirty="0" smtClean="0"/>
              <a:t>4.На какой реке построен Санкт-Петербург?</a:t>
            </a:r>
          </a:p>
          <a:p>
            <a:pPr>
              <a:buNone/>
            </a:pPr>
            <a:r>
              <a:rPr lang="ru-RU" dirty="0" smtClean="0"/>
              <a:t>5.Одна из крупнейших рек Сибири.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Табличка 6"/>
          <p:cNvSpPr/>
          <p:nvPr/>
        </p:nvSpPr>
        <p:spPr>
          <a:xfrm>
            <a:off x="611560" y="548680"/>
            <a:ext cx="3888432" cy="864096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По вертикали:</a:t>
            </a:r>
            <a:endParaRPr lang="ru-RU" sz="2800" b="1" dirty="0">
              <a:solidFill>
                <a:srgbClr val="00B0F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По горизонтали: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179512" y="188640"/>
            <a:ext cx="914400" cy="9144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7956376" y="18864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38" y="404656"/>
          <a:ext cx="6768769" cy="5400608"/>
        </p:xfrm>
        <a:graphic>
          <a:graphicData uri="http://schemas.openxmlformats.org/drawingml/2006/table">
            <a:tbl>
              <a:tblPr/>
              <a:tblGrid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  <a:gridCol w="284225"/>
                <a:gridCol w="294752"/>
                <a:gridCol w="294752"/>
                <a:gridCol w="294752"/>
                <a:gridCol w="294752"/>
                <a:gridCol w="294752"/>
                <a:gridCol w="294752"/>
                <a:gridCol w="294752"/>
              </a:tblGrid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538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85" marR="9485" marT="94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Табличка 2"/>
          <p:cNvSpPr/>
          <p:nvPr/>
        </p:nvSpPr>
        <p:spPr>
          <a:xfrm>
            <a:off x="3275856" y="188640"/>
            <a:ext cx="5544616" cy="720080"/>
          </a:xfrm>
          <a:prstGeom prst="plaqu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У карты страны</a:t>
            </a:r>
            <a:endParaRPr lang="ru-RU" sz="2400" dirty="0"/>
          </a:p>
        </p:txBody>
      </p:sp>
      <p:pic>
        <p:nvPicPr>
          <p:cNvPr id="5" name="Picture 1" descr="C:\Users\1\Download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188640"/>
            <a:ext cx="792088" cy="792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51520" y="5301208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Неповторима в этом мире,</a:t>
            </a:r>
            <a:b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Нигде страны подобной нет…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1\Downloads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12776"/>
            <a:ext cx="2781300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1\Downloads\300px-Russian_Federation_(orthographic_projection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708920"/>
            <a:ext cx="2520280" cy="252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210</Words>
  <Application>Microsoft Office PowerPoint</Application>
  <PresentationFormat>Экран (4:3)</PresentationFormat>
  <Paragraphs>105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2012-03-17T12:54:20Z</dcterms:created>
  <dcterms:modified xsi:type="dcterms:W3CDTF">2012-04-26T06:59:08Z</dcterms:modified>
</cp:coreProperties>
</file>