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CB6F-4577-4F9C-A238-5B02016DE735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762B3-E854-4141-861F-83FB6C242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39752" y="476668"/>
          <a:ext cx="4392491" cy="5542026"/>
        </p:xfrm>
        <a:graphic>
          <a:graphicData uri="http://schemas.openxmlformats.org/drawingml/2006/table">
            <a:tbl>
              <a:tblPr/>
              <a:tblGrid>
                <a:gridCol w="400618"/>
                <a:gridCol w="400618"/>
                <a:gridCol w="400618"/>
                <a:gridCol w="386311"/>
                <a:gridCol w="400618"/>
                <a:gridCol w="400618"/>
                <a:gridCol w="400618"/>
                <a:gridCol w="400618"/>
                <a:gridCol w="400618"/>
                <a:gridCol w="400618"/>
                <a:gridCol w="400618"/>
              </a:tblGrid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60648"/>
            <a:ext cx="360040" cy="594008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cs typeface="Aharoni" pitchFamily="2" charset="-79"/>
              </a:rPr>
              <a:t>Ответы к</a:t>
            </a:r>
          </a:p>
          <a:p>
            <a:r>
              <a:rPr lang="ru-RU" sz="2000" b="1" i="1" dirty="0" smtClean="0">
                <a:cs typeface="Aharoni" pitchFamily="2" charset="-79"/>
              </a:rPr>
              <a:t> кроссворду</a:t>
            </a:r>
            <a:endParaRPr lang="ru-RU" sz="2000" b="1" i="1" dirty="0">
              <a:cs typeface="Aharoni" pitchFamily="2" charset="-79"/>
            </a:endParaRPr>
          </a:p>
        </p:txBody>
      </p:sp>
      <p:pic>
        <p:nvPicPr>
          <p:cNvPr id="3073" name="Picture 1" descr="C:\Users\1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6672"/>
            <a:ext cx="1943100" cy="1943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4" name="Picture 2" descr="C:\Users\1\Downloads\Контурная-карта-России-9-клас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869160"/>
            <a:ext cx="3096344" cy="17452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99992" y="764704"/>
          <a:ext cx="4392491" cy="5253990"/>
        </p:xfrm>
        <a:graphic>
          <a:graphicData uri="http://schemas.openxmlformats.org/drawingml/2006/table">
            <a:tbl>
              <a:tblPr/>
              <a:tblGrid>
                <a:gridCol w="400618"/>
                <a:gridCol w="400618"/>
                <a:gridCol w="400618"/>
                <a:gridCol w="386311"/>
                <a:gridCol w="400618"/>
                <a:gridCol w="400618"/>
                <a:gridCol w="400618"/>
                <a:gridCol w="400618"/>
                <a:gridCol w="400618"/>
                <a:gridCol w="400618"/>
                <a:gridCol w="400618"/>
              </a:tblGrid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116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C:\Users\1\Downloads\data=Ay5GWBeob_WIPLDYoIWcfVXxvZu9XwJ55OX7Ag,aHgb2oUpbgpHVEYcJKg8zQZeOSAukvRlvPcjnaulVAYhQWik2QPpVnoEDnv5QKNhdgHe1Rxit2V4wCgBa4BFnWz06OjRaCx9cijWiI54ChTzvPzfQ0IoebNQIZ6TRunQ8xtL4RjsX_lDSHzbpSo1Qp8A84Sfd4JV59fk4pYXs7yQrTg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8641"/>
            <a:ext cx="2571750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1\Downloads\russia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76872"/>
            <a:ext cx="3528392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1\Downloads\Rossiya_Sankt-Peterbur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941168"/>
            <a:ext cx="2376264" cy="1782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Горизонтальный свиток 9"/>
          <p:cNvSpPr/>
          <p:nvPr/>
        </p:nvSpPr>
        <p:spPr>
          <a:xfrm rot="16200000">
            <a:off x="-1804716" y="2748932"/>
            <a:ext cx="5912672" cy="122413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dirty="0" smtClean="0"/>
              <a:t>УУУУУУУУУ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1052736"/>
            <a:ext cx="4090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</a:p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Ы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Ы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607224" y="1988840"/>
            <a:ext cx="3931920" cy="294892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  <a:prstDash val="dash"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1.Самое большое и чистое озеро.</a:t>
            </a:r>
          </a:p>
          <a:p>
            <a:pPr>
              <a:buNone/>
            </a:pPr>
            <a:r>
              <a:rPr lang="ru-RU" b="1" dirty="0" smtClean="0"/>
              <a:t>2.Какое озеро называют «Ладога-матушка»?</a:t>
            </a:r>
          </a:p>
          <a:p>
            <a:pPr>
              <a:buNone/>
            </a:pPr>
            <a:r>
              <a:rPr lang="ru-RU" b="1" dirty="0" smtClean="0"/>
              <a:t>3.На каком материке расположена Россия?</a:t>
            </a:r>
          </a:p>
          <a:p>
            <a:pPr>
              <a:buNone/>
            </a:pPr>
            <a:r>
              <a:rPr lang="ru-RU" b="1" dirty="0" smtClean="0"/>
              <a:t>4.Столица России.</a:t>
            </a:r>
            <a:endParaRPr lang="ru-RU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По горизонтали: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52169" y="1988840"/>
            <a:ext cx="3931920" cy="294892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1.Самые красивые горы.</a:t>
            </a:r>
          </a:p>
          <a:p>
            <a:pPr>
              <a:buNone/>
            </a:pPr>
            <a:r>
              <a:rPr lang="ru-RU" b="1" dirty="0" smtClean="0"/>
              <a:t>2.Какая река получила название «Тихий»?</a:t>
            </a:r>
          </a:p>
          <a:p>
            <a:pPr>
              <a:buNone/>
            </a:pPr>
            <a:r>
              <a:rPr lang="ru-RU" b="1" dirty="0" smtClean="0"/>
              <a:t>3.На берегу какой реки стоит город Санкт-Петербург?</a:t>
            </a:r>
          </a:p>
          <a:p>
            <a:pPr>
              <a:buNone/>
            </a:pPr>
            <a:r>
              <a:rPr lang="ru-RU" b="1" dirty="0" smtClean="0"/>
              <a:t>4.Самая высокая гора?</a:t>
            </a:r>
          </a:p>
          <a:p>
            <a:pPr>
              <a:buNone/>
            </a:pPr>
            <a:r>
              <a:rPr lang="ru-RU" b="1" dirty="0" smtClean="0"/>
              <a:t>5.Как называется наша страна?</a:t>
            </a:r>
          </a:p>
          <a:p>
            <a:pPr>
              <a:buNone/>
            </a:pPr>
            <a:r>
              <a:rPr lang="ru-RU" b="1" dirty="0" smtClean="0"/>
              <a:t>6.Какую реку в народе называют «Батюшкой»?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5691157"/>
            <a:ext cx="5256584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 Narrow" pitchFamily="34" charset="0"/>
              </a:rPr>
              <a:t>Широка страна моя родная,</a:t>
            </a:r>
            <a:br>
              <a:rPr lang="ru-RU" sz="2800" b="1" i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Arial Narrow" pitchFamily="34" charset="0"/>
              </a:rPr>
              <a:t>Много в ней лесов, полей и рек!</a:t>
            </a:r>
            <a:endParaRPr lang="ru-RU" sz="2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164</Words>
  <Application>Microsoft Office PowerPoint</Application>
  <PresentationFormat>Экран (4:3)</PresentationFormat>
  <Paragraphs>88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39</cp:revision>
  <dcterms:created xsi:type="dcterms:W3CDTF">2012-03-17T12:54:20Z</dcterms:created>
  <dcterms:modified xsi:type="dcterms:W3CDTF">2012-04-26T06:57:54Z</dcterms:modified>
</cp:coreProperties>
</file>