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4" r:id="rId2"/>
    <p:sldId id="266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CB6F-4577-4F9C-A238-5B02016DE735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62B3-E854-4141-861F-83FB6C242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19872" y="1412776"/>
          <a:ext cx="5472608" cy="5343525"/>
        </p:xfrm>
        <a:graphic>
          <a:graphicData uri="http://schemas.openxmlformats.org/drawingml/2006/table">
            <a:tbl>
              <a:tblPr/>
              <a:tblGrid>
                <a:gridCol w="380174"/>
                <a:gridCol w="356705"/>
                <a:gridCol w="394253"/>
                <a:gridCol w="394253"/>
                <a:gridCol w="394253"/>
                <a:gridCol w="394253"/>
                <a:gridCol w="394253"/>
                <a:gridCol w="394253"/>
                <a:gridCol w="394253"/>
                <a:gridCol w="394253"/>
                <a:gridCol w="394253"/>
                <a:gridCol w="380173"/>
                <a:gridCol w="413026"/>
                <a:gridCol w="394253"/>
              </a:tblGrid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ю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11"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3" name="Picture 3" descr="C:\Users\1\Downloads\vodopad_v_skazochnom_lesu_102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2664296" cy="1989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5" descr="C:\Users\1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0648"/>
            <a:ext cx="2483768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C:\Users\1\Downloads\mount_elbr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09120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7" name="Picture 7" descr="C:\Users\1\Downloads\125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60648"/>
            <a:ext cx="3381948" cy="2006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Блок-схема: перфолента 14"/>
          <p:cNvSpPr/>
          <p:nvPr/>
        </p:nvSpPr>
        <p:spPr>
          <a:xfrm rot="20694229">
            <a:off x="2479077" y="509646"/>
            <a:ext cx="3672408" cy="1008195"/>
          </a:xfrm>
          <a:prstGeom prst="flowChartPunchedTap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ОТВЕТЫ К КРОССВОРДУ: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80727"/>
          <a:ext cx="4896541" cy="5487532"/>
        </p:xfrm>
        <a:graphic>
          <a:graphicData uri="http://schemas.openxmlformats.org/drawingml/2006/table">
            <a:tbl>
              <a:tblPr/>
              <a:tblGrid>
                <a:gridCol w="340159"/>
                <a:gridCol w="319158"/>
                <a:gridCol w="352752"/>
                <a:gridCol w="352752"/>
                <a:gridCol w="352752"/>
                <a:gridCol w="352752"/>
                <a:gridCol w="352752"/>
                <a:gridCol w="352752"/>
                <a:gridCol w="352752"/>
                <a:gridCol w="352752"/>
                <a:gridCol w="352752"/>
                <a:gridCol w="340154"/>
                <a:gridCol w="369550"/>
                <a:gridCol w="352752"/>
              </a:tblGrid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6699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6699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6699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6"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15616" y="404664"/>
            <a:ext cx="669674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У КАРТЫ СТРАНЫ</a:t>
            </a:r>
            <a:endParaRPr lang="ru-RU" dirty="0"/>
          </a:p>
        </p:txBody>
      </p:sp>
      <p:pic>
        <p:nvPicPr>
          <p:cNvPr id="21506" name="Picture 2" descr="C:\Users\1\Downloads\karta_ross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060848"/>
            <a:ext cx="3733925" cy="2088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507" name="Picture 3" descr="C:\Users\1\Downloads\Widescreen_Flag_of_Russia_021276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17032"/>
            <a:ext cx="3175173" cy="2191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  <a:solidFill>
            <a:schemeClr val="accent2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По вертикали:</a:t>
            </a:r>
          </a:p>
          <a:p>
            <a:pPr>
              <a:buNone/>
            </a:pPr>
            <a:r>
              <a:rPr lang="ru-RU" sz="4400" dirty="0" smtClean="0"/>
              <a:t>1.Самая длинная река.</a:t>
            </a:r>
          </a:p>
          <a:p>
            <a:pPr>
              <a:buNone/>
            </a:pPr>
            <a:r>
              <a:rPr lang="ru-RU" sz="4400" dirty="0" smtClean="0"/>
              <a:t>2.Столица России.</a:t>
            </a:r>
          </a:p>
          <a:p>
            <a:pPr>
              <a:buNone/>
            </a:pPr>
            <a:r>
              <a:rPr lang="ru-RU" sz="4400" dirty="0" smtClean="0"/>
              <a:t>3.Самое высокое дерево России.</a:t>
            </a:r>
          </a:p>
          <a:p>
            <a:pPr>
              <a:buNone/>
            </a:pPr>
            <a:r>
              <a:rPr lang="ru-RU" sz="4400" dirty="0" smtClean="0"/>
              <a:t>4.Самый большой действующий вулкан в России.</a:t>
            </a:r>
          </a:p>
          <a:p>
            <a:pPr>
              <a:buNone/>
            </a:pPr>
            <a:r>
              <a:rPr lang="ru-RU" sz="4400" dirty="0" smtClean="0"/>
              <a:t>5.Самая высокая гора.</a:t>
            </a:r>
          </a:p>
          <a:p>
            <a:pPr>
              <a:buNone/>
            </a:pPr>
            <a:r>
              <a:rPr lang="ru-RU" sz="4400" dirty="0" smtClean="0"/>
              <a:t>6.Самый большой приток реки Обь.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По горизонтали:</a:t>
            </a:r>
          </a:p>
          <a:p>
            <a:pPr>
              <a:buNone/>
            </a:pPr>
            <a:r>
              <a:rPr lang="ru-RU" sz="4400" dirty="0" smtClean="0"/>
              <a:t>1.Самое большое озеро России в названии которого закрепилось слово «море».</a:t>
            </a:r>
          </a:p>
          <a:p>
            <a:pPr>
              <a:buNone/>
            </a:pPr>
            <a:r>
              <a:rPr lang="ru-RU" sz="4400" dirty="0" smtClean="0"/>
              <a:t>2. «…Из далека долго течёт река…».</a:t>
            </a:r>
          </a:p>
          <a:p>
            <a:pPr>
              <a:buNone/>
            </a:pPr>
            <a:r>
              <a:rPr lang="ru-RU" sz="4400" dirty="0" smtClean="0"/>
              <a:t>3.Озеро в Тверской области, площадь которого составляет 260 кв. км.</a:t>
            </a:r>
          </a:p>
          <a:p>
            <a:pPr>
              <a:buNone/>
            </a:pPr>
            <a:r>
              <a:rPr lang="ru-RU" sz="4400" dirty="0" smtClean="0"/>
              <a:t>4.Самое глубокое озеро.</a:t>
            </a:r>
          </a:p>
          <a:p>
            <a:pPr>
              <a:buNone/>
            </a:pPr>
            <a:r>
              <a:rPr lang="ru-RU" sz="4400" dirty="0" smtClean="0"/>
              <a:t>5.В каком районе Архангельской области находится святой источник «Белое озеро»?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207</Words>
  <Application>Microsoft Office PowerPoint</Application>
  <PresentationFormat>Экран (4:3)</PresentationFormat>
  <Paragraphs>104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39</cp:revision>
  <dcterms:created xsi:type="dcterms:W3CDTF">2012-03-17T12:54:20Z</dcterms:created>
  <dcterms:modified xsi:type="dcterms:W3CDTF">2012-04-26T06:55:59Z</dcterms:modified>
</cp:coreProperties>
</file>