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3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CB6F-4577-4F9C-A238-5B02016DE735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62B3-E854-4141-861F-83FB6C242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27896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Известных женщин </a:t>
            </a:r>
            <a:br>
              <a:rPr lang="ru-RU" dirty="0" smtClean="0"/>
            </a:br>
            <a:r>
              <a:rPr lang="ru-RU" dirty="0" smtClean="0"/>
              <a:t>                имена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99992" y="764704"/>
          <a:ext cx="4104456" cy="5676900"/>
        </p:xfrm>
        <a:graphic>
          <a:graphicData uri="http://schemas.openxmlformats.org/drawingml/2006/table">
            <a:tbl>
              <a:tblPr/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C:\Users\1\Downloads\i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1276350" cy="95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8" descr="C:\Users\1\Downloads\i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84784"/>
            <a:ext cx="714375" cy="95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5" descr="C:\Users\1\Downloads\i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779588"/>
            <a:ext cx="1047750" cy="1428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2" descr="C:\Users\1\Downloads\i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132856"/>
            <a:ext cx="720080" cy="8781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9" descr="C:\Users\1\Downloads\i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356992"/>
            <a:ext cx="647700" cy="95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6" descr="C:\Users\1\Downloads\ppl-1633-img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3" y="4634645"/>
            <a:ext cx="1008112" cy="11331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" descr="C:\Users\1\Downloads\i (1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2" y="3933055"/>
            <a:ext cx="936104" cy="12157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3" descr="C:\Users\1\Downloads\i (14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3573016"/>
            <a:ext cx="781050" cy="95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7" descr="C:\Users\1\Downloads\i (13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4941168"/>
            <a:ext cx="800100" cy="95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648072"/>
          </a:xfrm>
        </p:spPr>
        <p:txBody>
          <a:bodyPr/>
          <a:lstStyle/>
          <a:p>
            <a:r>
              <a:rPr lang="ru-RU" dirty="0" smtClean="0"/>
              <a:t>     Вопросы к кроссворду: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1052736"/>
            <a:ext cx="393192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По горизонтали:</a:t>
            </a:r>
          </a:p>
          <a:p>
            <a:pPr>
              <a:buNone/>
            </a:pPr>
            <a:r>
              <a:rPr lang="ru-RU" sz="2000" dirty="0" smtClean="0"/>
              <a:t>1. … </a:t>
            </a:r>
            <a:r>
              <a:rPr lang="ru-RU" sz="2000" dirty="0" err="1" smtClean="0"/>
              <a:t>Барто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Вторая женщина – космонавт.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Известная эстрадная певица.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4. Выдающийся математик.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ru-RU" sz="2000" dirty="0" smtClean="0"/>
              <a:t> Фамилия поэтессы, которая написала эти строки: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…Суббота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Готовятся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чаю…</a:t>
            </a:r>
            <a:endParaRPr lang="ru-RU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55360" y="1052736"/>
            <a:ext cx="393192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По вертикали:</a:t>
            </a:r>
          </a:p>
          <a:p>
            <a:pPr marL="457200" indent="-457200">
              <a:buNone/>
            </a:pPr>
            <a:r>
              <a:rPr lang="ru-RU" sz="2000" dirty="0" smtClean="0"/>
              <a:t>1.Известная певица. </a:t>
            </a:r>
          </a:p>
          <a:p>
            <a:pPr marL="457200" indent="-457200">
              <a:buNone/>
            </a:pPr>
            <a:r>
              <a:rPr lang="ru-RU" sz="2000" dirty="0" smtClean="0"/>
              <a:t>2.Фамилия автора иронических детективов.</a:t>
            </a:r>
          </a:p>
          <a:p>
            <a:pPr>
              <a:buNone/>
            </a:pPr>
            <a:r>
              <a:rPr lang="ru-RU" sz="2000" i="1" dirty="0" smtClean="0"/>
              <a:t>3.</a:t>
            </a:r>
            <a:r>
              <a:rPr lang="ru-RU" sz="2000" dirty="0" smtClean="0"/>
              <a:t> Имя ведущей информационной программы «Время».</a:t>
            </a:r>
          </a:p>
          <a:p>
            <a:pPr>
              <a:buNone/>
            </a:pPr>
            <a:r>
              <a:rPr lang="ru-RU" sz="2000" dirty="0" smtClean="0"/>
              <a:t>4.</a:t>
            </a:r>
            <a:r>
              <a:rPr lang="ru-RU" sz="2000" i="1" dirty="0" smtClean="0"/>
              <a:t> </a:t>
            </a:r>
            <a:r>
              <a:rPr lang="ru-RU" sz="2000" dirty="0" smtClean="0"/>
              <a:t>Русская поэтесса, </a:t>
            </a:r>
            <a:r>
              <a:rPr lang="ru-RU" sz="2000" dirty="0" err="1" smtClean="0"/>
              <a:t>писа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err="1" smtClean="0"/>
              <a:t>тельница</a:t>
            </a:r>
            <a:r>
              <a:rPr lang="ru-RU" sz="2000" dirty="0" smtClean="0"/>
              <a:t>, литературовед                   … Ахматова.</a:t>
            </a:r>
          </a:p>
          <a:p>
            <a:pPr>
              <a:buNone/>
            </a:pPr>
            <a:r>
              <a:rPr lang="ru-RU" sz="2000" dirty="0" smtClean="0"/>
              <a:t>5. Автор повести-сказки «Счастливо, Ивушкин!»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67856" cy="11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Ответы к кроссворду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11960" y="692696"/>
          <a:ext cx="4464500" cy="5676900"/>
        </p:xfrm>
        <a:graphic>
          <a:graphicData uri="http://schemas.openxmlformats.org/drawingml/2006/table">
            <a:tbl>
              <a:tblPr/>
              <a:tblGrid>
                <a:gridCol w="438049"/>
                <a:gridCol w="366041"/>
                <a:gridCol w="366041"/>
                <a:gridCol w="366041"/>
                <a:gridCol w="366041"/>
                <a:gridCol w="366041"/>
                <a:gridCol w="366041"/>
                <a:gridCol w="366041"/>
                <a:gridCol w="366041"/>
                <a:gridCol w="366041"/>
                <a:gridCol w="366041"/>
                <a:gridCol w="36604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ц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</TotalTime>
  <Words>160</Words>
  <Application>Microsoft Office PowerPoint</Application>
  <PresentationFormat>Экран (4:3)</PresentationFormat>
  <Paragraphs>105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Известных женщин                  имена </vt:lpstr>
      <vt:lpstr>     Вопросы к кроссворду:</vt:lpstr>
      <vt:lpstr>Ответы к кроссворду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23</cp:revision>
  <dcterms:created xsi:type="dcterms:W3CDTF">2012-03-17T12:54:20Z</dcterms:created>
  <dcterms:modified xsi:type="dcterms:W3CDTF">2012-03-18T10:48:02Z</dcterms:modified>
</cp:coreProperties>
</file>