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60" r:id="rId2"/>
    <p:sldId id="261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ECB6F-4577-4F9C-A238-5B02016DE73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762B3-E854-4141-861F-83FB6C242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762B3-E854-4141-861F-83FB6C2421C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83880" cy="1051560"/>
          </a:xfrm>
        </p:spPr>
        <p:txBody>
          <a:bodyPr/>
          <a:lstStyle/>
          <a:p>
            <a:r>
              <a:rPr lang="ru-RU" dirty="0" smtClean="0"/>
              <a:t>Известных женщин имена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51720" y="1484784"/>
          <a:ext cx="5688634" cy="5029200"/>
        </p:xfrm>
        <a:graphic>
          <a:graphicData uri="http://schemas.openxmlformats.org/drawingml/2006/table">
            <a:tbl>
              <a:tblPr/>
              <a:tblGrid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</a:tblGrid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7" name="Picture 3" descr="C:\Users\1\Downloads\i (1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005064"/>
            <a:ext cx="1152128" cy="14050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1\Downloads\i (1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924944"/>
            <a:ext cx="1108203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1\Downloads\i (1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085184"/>
            <a:ext cx="1152128" cy="1371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C:\Users\1\Downloads\i (1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4725144"/>
            <a:ext cx="10001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6" name="Picture 12" descr="C:\Users\1\Downloads\i (18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5373216"/>
            <a:ext cx="1266825" cy="95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7" name="Picture 13" descr="C:\Users\1\Downloads\i (17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2360" y="4005064"/>
            <a:ext cx="950506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 descr="C:\Users\1\Downloads\i (8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40352" y="908720"/>
            <a:ext cx="936104" cy="137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9" name="Picture 15" descr="C:\Users\1\Downloads\21469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4653137"/>
            <a:ext cx="1175504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41" name="Picture 17" descr="C:\Users\1\Downloads\i (20)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84368" y="2924944"/>
            <a:ext cx="790575" cy="95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Users\1\Downloads\images (32)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19672" y="1556792"/>
            <a:ext cx="864096" cy="1717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648072"/>
          </a:xfrm>
        </p:spPr>
        <p:txBody>
          <a:bodyPr/>
          <a:lstStyle/>
          <a:p>
            <a:r>
              <a:rPr lang="ru-RU" dirty="0" smtClean="0"/>
              <a:t>     Вопросы к кроссворду: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14352" y="1052736"/>
            <a:ext cx="3931920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/>
              <a:t>По горизонтали:</a:t>
            </a:r>
          </a:p>
          <a:p>
            <a:pPr>
              <a:buNone/>
            </a:pPr>
            <a:r>
              <a:rPr lang="ru-RU" sz="2000" dirty="0" smtClean="0"/>
              <a:t>1.Самая знаменитая балерина </a:t>
            </a:r>
            <a:r>
              <a:rPr lang="ru-RU" sz="2000" smtClean="0"/>
              <a:t>ушедшего столетия.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2.Российский врач, телеведущая.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Первая женщина – космонавт.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4. Детский поэт, писатель.</a:t>
            </a:r>
          </a:p>
          <a:p>
            <a:pPr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Тренер по фигурному катанию.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55360" y="1052736"/>
            <a:ext cx="3931920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/>
              <a:t>По вертикали:</a:t>
            </a:r>
          </a:p>
          <a:p>
            <a:pPr>
              <a:buNone/>
            </a:pPr>
            <a:r>
              <a:rPr lang="ru-RU" sz="2000" dirty="0" smtClean="0"/>
              <a:t>1.Фамилия поэтессы, которая написала эти строки:</a:t>
            </a:r>
          </a:p>
          <a:p>
            <a:pPr>
              <a:buNone/>
            </a:pPr>
            <a:r>
              <a:rPr lang="ru-RU" sz="2000" i="1" dirty="0" smtClean="0"/>
              <a:t>  …</a:t>
            </a:r>
            <a:r>
              <a:rPr lang="ru-RU" sz="1400" i="1" dirty="0" smtClean="0"/>
              <a:t>Дремлет Ася под маминой шубой.</a:t>
            </a:r>
          </a:p>
          <a:p>
            <a:pPr>
              <a:buNone/>
            </a:pPr>
            <a:r>
              <a:rPr lang="ru-RU" sz="1400" i="1" dirty="0" smtClean="0"/>
              <a:t>   Я страшную сказку читаю</a:t>
            </a:r>
          </a:p>
          <a:p>
            <a:pPr>
              <a:buNone/>
            </a:pPr>
            <a:r>
              <a:rPr lang="ru-RU" sz="1400" i="1" dirty="0" smtClean="0"/>
              <a:t>   О старой колдунье беззубой.</a:t>
            </a:r>
          </a:p>
          <a:p>
            <a:pPr>
              <a:buNone/>
            </a:pPr>
            <a:r>
              <a:rPr lang="ru-RU" sz="2000" i="1" dirty="0" smtClean="0"/>
              <a:t>2.</a:t>
            </a:r>
            <a:r>
              <a:rPr lang="ru-RU" sz="2000" dirty="0" smtClean="0"/>
              <a:t> Имя  актрисы, сыгравшей в фильмах «Алые паруса» и «Человек-амфибия» .</a:t>
            </a:r>
          </a:p>
          <a:p>
            <a:pPr>
              <a:buNone/>
            </a:pPr>
            <a:r>
              <a:rPr lang="ru-RU" sz="2000" dirty="0" smtClean="0"/>
              <a:t>3.</a:t>
            </a:r>
            <a:r>
              <a:rPr lang="ru-RU" sz="2000" i="1" dirty="0" smtClean="0"/>
              <a:t> </a:t>
            </a:r>
            <a:r>
              <a:rPr lang="ru-RU" sz="2000" dirty="0" smtClean="0"/>
              <a:t>Детская писательница, которая написала повесть «</a:t>
            </a:r>
            <a:r>
              <a:rPr lang="ru-RU" sz="2000" dirty="0" err="1" smtClean="0"/>
              <a:t>Динка</a:t>
            </a:r>
            <a:r>
              <a:rPr lang="ru-RU" sz="2000" dirty="0" smtClean="0"/>
              <a:t>».</a:t>
            </a:r>
          </a:p>
          <a:p>
            <a:pPr>
              <a:buNone/>
            </a:pPr>
            <a:r>
              <a:rPr lang="ru-RU" sz="2000" dirty="0" smtClean="0"/>
              <a:t>4. Имя автора иронических детективов.</a:t>
            </a:r>
          </a:p>
          <a:p>
            <a:pPr>
              <a:buNone/>
            </a:pPr>
            <a:r>
              <a:rPr lang="ru-RU" sz="2000" dirty="0" smtClean="0"/>
              <a:t>5. Автор повести-сказки «Счастливо, Ивушкин!»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/>
          <a:lstStyle/>
          <a:p>
            <a:r>
              <a:rPr lang="ru-RU" dirty="0" smtClean="0"/>
              <a:t>       Ответы к кроссворду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35696" y="1340768"/>
          <a:ext cx="5688634" cy="5029200"/>
        </p:xfrm>
        <a:graphic>
          <a:graphicData uri="http://schemas.openxmlformats.org/drawingml/2006/table">
            <a:tbl>
              <a:tblPr/>
              <a:tblGrid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  <a:gridCol w="406331"/>
              </a:tblGrid>
              <a:tr h="105157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</TotalTime>
  <Words>154</Words>
  <Application>Microsoft Office PowerPoint</Application>
  <PresentationFormat>Экран (4:3)</PresentationFormat>
  <Paragraphs>107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Известных женщин имена</vt:lpstr>
      <vt:lpstr>     Вопросы к кроссворду:</vt:lpstr>
      <vt:lpstr>       Ответы к кроссворду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39</cp:revision>
  <dcterms:created xsi:type="dcterms:W3CDTF">2012-03-17T12:54:20Z</dcterms:created>
  <dcterms:modified xsi:type="dcterms:W3CDTF">2012-10-22T18:06:47Z</dcterms:modified>
</cp:coreProperties>
</file>