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0E58-4910-4E0F-8731-2F8CEE58DDB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60DD-8C26-4CEE-B74F-684CCB6467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d-kopilka.ru/raznoe/semeinye-prazdniki/hyelouin-istorija-hyelouina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енок\Pictures\Все\Фрукты и ягодки   Овощи, фрукты, ягоды   Biserok.org_files\2012-10-27_070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792961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70009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2" tooltip="История хэллоуина"/>
              </a:rPr>
              <a:t>Хэллоуин</a:t>
            </a:r>
            <a:r>
              <a:rPr lang="ru-RU" sz="2000" dirty="0"/>
              <a:t> - это праздник, который отмечается 31 октября в Соединенных Штатах Америки. Дети переодеваются в маскарадные костюмы и маски и ходят по домам, выпрашивая сладости. Многие из них вырезают фонари из тыкв. Популярными развлечениями являются гадание и истории о ведьмах и привидениях.</a:t>
            </a:r>
          </a:p>
          <a:p>
            <a:r>
              <a:rPr lang="ru-RU" sz="2000" dirty="0"/>
              <a:t>Хэллоуин развился из праздника Нового года и празднеств в честь мертвых. Христианская церковь основала праздник 1 ноября, который назывался День всех святых, чтобы люди могли продолжать отмечать свои праздники. Месса, которую служили в День всех святых, называлась «</a:t>
            </a:r>
            <a:r>
              <a:rPr lang="ru-RU" sz="2000" dirty="0" err="1"/>
              <a:t>Оллхелоумэс</a:t>
            </a:r>
            <a:r>
              <a:rPr lang="ru-RU" sz="2000" dirty="0"/>
              <a:t>». День перед Днем всех святых назывался кануном Дня всех святых или «</a:t>
            </a:r>
            <a:r>
              <a:rPr lang="ru-RU" sz="2000" dirty="0" err="1"/>
              <a:t>Олл</a:t>
            </a:r>
            <a:r>
              <a:rPr lang="ru-RU" sz="2000" dirty="0"/>
              <a:t> </a:t>
            </a:r>
            <a:r>
              <a:rPr lang="ru-RU" sz="2000" dirty="0" err="1"/>
              <a:t>хеллуоин</a:t>
            </a:r>
            <a:r>
              <a:rPr lang="ru-RU" sz="2000" dirty="0"/>
              <a:t>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фонари </a:t>
            </a:r>
            <a:r>
              <a:rPr lang="ru-RU" sz="1800" dirty="0"/>
              <a:t>на Хэллоуин - это пустые внутри тыквы с вырезанным с одной стороны лицом. В большинстве фонарей внутри находится свеча. В ирландской легенде говорится, что фонари на Хэллоуин (англ. </a:t>
            </a:r>
            <a:r>
              <a:rPr lang="ru-RU" sz="1800" dirty="0" err="1"/>
              <a:t>jack-o'-lanterns</a:t>
            </a:r>
            <a:r>
              <a:rPr lang="ru-RU" sz="1800" dirty="0"/>
              <a:t>) названы так в честь человека пол имени Джек</a:t>
            </a:r>
          </a:p>
        </p:txBody>
      </p:sp>
      <p:pic>
        <p:nvPicPr>
          <p:cNvPr id="2050" name="Picture 2" descr="C:\Users\катенок\Pictures\Все\Фрукты и ягодки   Овощи, фрукты, ягоды   Biserok.org_files\2012-10-27_07024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643050"/>
            <a:ext cx="742955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Когда-то люди верили, что на земле полно ведьм и что они встречаются 31 октября, чтобы поклоняться дьяволу. Сегодня на многие вещи мы смотрим иначе, но по-прежнему любим рассказывать истории о ведьмах в Хэллоуин.</a:t>
            </a:r>
          </a:p>
        </p:txBody>
      </p:sp>
      <p:pic>
        <p:nvPicPr>
          <p:cNvPr id="3074" name="Picture 2" descr="C:\Users\катенок\Pictures\Все\Фрукты и ягодки   Овощи, фрукты, ягоды   Biserok.org_files\2012-10-27_07035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742955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Главное развлечение детей на Хэллоуин - это </a:t>
            </a:r>
            <a:r>
              <a:rPr lang="ru-RU" sz="1800" dirty="0" err="1"/>
              <a:t>выпрашивание</a:t>
            </a:r>
            <a:r>
              <a:rPr lang="ru-RU" sz="1800" dirty="0"/>
              <a:t> сладостей. Дети переодеваются в маскарадные костюмы и маски, ходят от дома к дому и говорят: «Угощайте, а не то подшутим». Соседи дают детям такие угощения, как конфеты, фрукты, и мелочь, чтобы дети не сыграли с ними злую шутку.</a:t>
            </a:r>
          </a:p>
        </p:txBody>
      </p:sp>
      <p:pic>
        <p:nvPicPr>
          <p:cNvPr id="4098" name="Picture 2" descr="C:\Users\катенок\Pictures\Все\Фрукты и ягодки   Овощи, фрукты, ягоды   Biserok.org_files\2012-10-27_07020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5786478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Украшение к празднику</a:t>
            </a:r>
            <a:endParaRPr lang="ru-RU" dirty="0"/>
          </a:p>
        </p:txBody>
      </p:sp>
      <p:pic>
        <p:nvPicPr>
          <p:cNvPr id="5122" name="Picture 2" descr="C:\Users\катенок\Pictures\Все\Фрукты и ягодки   Овощи, фрукты, ягоды   Biserok.org_file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578647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Костюмы к празднику</a:t>
            </a:r>
            <a:endParaRPr lang="ru-RU" dirty="0"/>
          </a:p>
        </p:txBody>
      </p:sp>
      <p:pic>
        <p:nvPicPr>
          <p:cNvPr id="6146" name="Picture 2" descr="C:\Users\катенок\Pictures\Все\Фрукты и ягодки   Овощи, фрукты, ягоды   Biserok.org_files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478634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Веселый праздник</a:t>
            </a:r>
            <a:endParaRPr lang="ru-RU" dirty="0"/>
          </a:p>
        </p:txBody>
      </p:sp>
      <p:pic>
        <p:nvPicPr>
          <p:cNvPr id="7171" name="Picture 3" descr="C:\Users\катенок\Pictures\Все\Фрукты и ягодки   Овощи, фрукты, ягоды   Biserok.org_file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429024" cy="4000528"/>
          </a:xfrm>
          <a:prstGeom prst="rect">
            <a:avLst/>
          </a:prstGeom>
          <a:noFill/>
        </p:spPr>
      </p:pic>
      <p:pic>
        <p:nvPicPr>
          <p:cNvPr id="7172" name="Picture 4" descr="C:\Users\катенок\Pictures\Все\Фрукты и ягодки   Овощи, фрукты, ягоды   Biserok.org_files\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фонари на Хэллоуин - это пустые внутри тыквы с вырезанным с одной стороны лицом. В большинстве фонарей внутри находится свеча. В ирландской легенде говорится, что фонари на Хэллоуин (англ. jack-o'-lanterns) названы так в честь человека пол имени Джек</vt:lpstr>
      <vt:lpstr>Когда-то люди верили, что на земле полно ведьм и что они встречаются 31 октября, чтобы поклоняться дьяволу. Сегодня на многие вещи мы смотрим иначе, но по-прежнему любим рассказывать истории о ведьмах в Хэллоуин.</vt:lpstr>
      <vt:lpstr>Главное развлечение детей на Хэллоуин - это выпрашивание сладостей. Дети переодеваются в маскарадные костюмы и маски, ходят от дома к дому и говорят: «Угощайте, а не то подшутим». Соседи дают детям такие угощения, как конфеты, фрукты, и мелочь, чтобы дети не сыграли с ними злую шутку.</vt:lpstr>
      <vt:lpstr>Украшение к празднику</vt:lpstr>
      <vt:lpstr>Костюмы к празднику</vt:lpstr>
      <vt:lpstr>Веселый праздник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катенок</cp:lastModifiedBy>
  <cp:revision>3</cp:revision>
  <dcterms:created xsi:type="dcterms:W3CDTF">2013-10-10T18:14:26Z</dcterms:created>
  <dcterms:modified xsi:type="dcterms:W3CDTF">2013-10-10T18:35:44Z</dcterms:modified>
</cp:coreProperties>
</file>