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58" r:id="rId6"/>
    <p:sldId id="269" r:id="rId7"/>
    <p:sldId id="261" r:id="rId8"/>
    <p:sldId id="262" r:id="rId9"/>
    <p:sldId id="271" r:id="rId10"/>
    <p:sldId id="260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4660"/>
  </p:normalViewPr>
  <p:slideViewPr>
    <p:cSldViewPr>
      <p:cViewPr varScale="1">
        <p:scale>
          <a:sx n="98" d="100"/>
          <a:sy n="98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47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4392"/>
            <a:ext cx="9144000" cy="901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ishna-570x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19871"/>
            <a:ext cx="9144000" cy="8194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razh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229" y="0"/>
            <a:ext cx="937846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937_e23be99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144000" cy="917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ев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4949" y="0"/>
            <a:ext cx="10073897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афр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2"/>
            <a:ext cx="9143999" cy="6816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724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7176" y="0"/>
            <a:ext cx="98611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ре паль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160811182932y4u3jrl04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390" y="0"/>
            <a:ext cx="97283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iumi50f6d0d64c58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4888"/>
            <a:ext cx="8280920" cy="643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7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0937" y="2252662"/>
            <a:ext cx="1762125" cy="2352675"/>
          </a:xfrm>
          <a:prstGeom prst="rect">
            <a:avLst/>
          </a:prstGeom>
        </p:spPr>
      </p:pic>
      <p:pic>
        <p:nvPicPr>
          <p:cNvPr id="5" name="Рисунок 4" descr="1328718013_dee5c91c8bc47ba22aef9e56d8e7b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1081087"/>
            <a:ext cx="4762500" cy="4695825"/>
          </a:xfrm>
          <a:prstGeom prst="rect">
            <a:avLst/>
          </a:prstGeom>
        </p:spPr>
      </p:pic>
      <p:pic>
        <p:nvPicPr>
          <p:cNvPr id="7" name="Рисунок 6" descr="chuk_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37421"/>
            <a:ext cx="7056784" cy="662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4</cp:revision>
  <dcterms:modified xsi:type="dcterms:W3CDTF">2013-04-24T18:41:44Z</dcterms:modified>
</cp:coreProperties>
</file>